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9b421b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9b421b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9b421bab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9b421bab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8efa7f99fc5cc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8efa7f99fc5cc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b169216c6e7f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b169216c6e7f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b169216c6e7f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3b169216c6e7f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fadcc3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fadcc3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nlinegdb.com/3irLQcZYQ" TargetMode="External"/><Relationship Id="rId4" Type="http://schemas.openxmlformats.org/officeDocument/2006/relationships/hyperlink" Target="https://onlinegdb.com/yO5vb_D7c" TargetMode="External"/><Relationship Id="rId5" Type="http://schemas.openxmlformats.org/officeDocument/2006/relationships/hyperlink" Target="https://onlinegdb.com/fMogp5oga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igma.com/design/GpmjU0C7BN6okIces1qz9F/Untitled?node-id=0-1" TargetMode="External"/><Relationship Id="rId4" Type="http://schemas.openxmlformats.org/officeDocument/2006/relationships/hyperlink" Target="https://www.figma.com/design/GpmjU0C7BN6okIces1qz9F/Untitled?node-id=2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F9000"/>
                </a:solidFill>
              </a:rPr>
              <a:t>NOVACORE</a:t>
            </a:r>
            <a:endParaRPr>
              <a:solidFill>
                <a:srgbClr val="BF9000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180">
                <a:solidFill>
                  <a:srgbClr val="BF9000"/>
                </a:solidFill>
              </a:rPr>
              <a:t>GOLDEN NEXUS TECHNOLOGIES</a:t>
            </a:r>
            <a:endParaRPr sz="3180">
              <a:solidFill>
                <a:srgbClr val="BF9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Golden Nexus Technologies è una software house che punta a creare soluzioni tecnologiche semplici e potenti, in grado di migliorare la vita quotidiana degli utenti. Il nome richiama un nodo dorato, un punto di connessione che unisce tecnologia e persone in un unico ecosistema.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L’azienda si distingue per lo sviluppo di sistemi operativi, come </a:t>
            </a:r>
            <a:r>
              <a:rPr b="1" lang="it"/>
              <a:t>NovaCore, </a:t>
            </a:r>
            <a:r>
              <a:rPr lang="it"/>
              <a:t>che offrono velocità, affidabilità e un design accattivante. Il logo dorato rappresenta il nucleo brillante di tutte le sue innovazioni. Golden Nexus Technologies combina funzionalità e stile, con un occhio rivolto sempre al futuro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450" y="-108200"/>
            <a:ext cx="149982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4295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/>
              <a:t>Requisiti Minimi del Sistema</a:t>
            </a:r>
            <a:endParaRPr sz="65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NovaCore</a:t>
            </a:r>
            <a:r>
              <a:rPr lang="it"/>
              <a:t> è un sistema operativo moderno, progettato per essere veloce, sicuro e intuitivo. Offre compatibilità universale e prestazioni ottimizzate per ogni esigenza.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Caratteristiche principali: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Gestione delle Risorse: Ottimizza CPU, RAM e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Interfaccia Intuitiva: Facile da usare e personalizzabile.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Sicurezza Avanzata: Protezione dati e aggiornamenti regolari.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Multitasking Efficiente: Supporta più applicazioni contemporaneamente.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Compatibilità Universale: Funziona su dispositivi e software di ogni tipo.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450" y="-108200"/>
            <a:ext cx="149982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226063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3400"/>
              <a:t>Parallelismo e algoritmo di scheduling in NovaCore</a:t>
            </a:r>
            <a:endParaRPr b="1" sz="34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NovaCore</a:t>
            </a:r>
            <a:r>
              <a:rPr lang="it"/>
              <a:t> supporta il parallelismo hardware e software, ottimizzando l’esecuzione su processori multi-core e gestendo thread multipli per applicazioni complesse.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Algoritmo di Scheduling:</a:t>
            </a:r>
            <a:r>
              <a:rPr lang="it"/>
              <a:t> Completely Fair Scheduler (CFS)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Descrizione: </a:t>
            </a:r>
            <a:r>
              <a:rPr lang="it"/>
              <a:t>CFS assegna a ciascun processo un tempo di esecuzione proporzionale alla sua priorità, utilizzando un albero rosso-nero per bilanciare i carichi.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Motivazione: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</a:t>
            </a:r>
            <a:r>
              <a:rPr lang="it"/>
              <a:t>arallelismo hardware: Distribuisce i processi su più core in modo equilibrato.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Parallelismo software: Gestisce thread multipli senza penalizzare nessuno.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Equità: Evita la starvation e garantisce bassa latenza per processi interattivi.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Efficienza: Scalabile anche con molti processi grazie a operazioni logaritmiche.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450" y="-108200"/>
            <a:ext cx="149982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300"/>
              <a:t>DIAGRAMMI DEGLI STATI DEL PROCESSO</a:t>
            </a:r>
            <a:endParaRPr sz="43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Stati del Processo in NovaCore: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Nuovo (New): Il processo è stato creato ma non è ancora pronto per l’esecuzione.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Pronto (Ready): Il processo è in attesa di essere schedulato sulla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 esecuzione (Running): Il processo è attualmente in esecuzione sulla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In attesa (Waiting/Blocked): Il processo è in attesa di un evento esterno (es. I/O).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Terminato (Terminated): Il processo ha completato la sua esecuzione e viene rimosso dal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450" y="-108200"/>
            <a:ext cx="149982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 FORK,WAIT,EXIT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50"/>
              <a:t>processo </a:t>
            </a:r>
            <a:r>
              <a:rPr b="1" lang="it" sz="1150"/>
              <a:t>fork:	</a:t>
            </a:r>
            <a:r>
              <a:rPr lang="it" sz="1150" u="sng">
                <a:solidFill>
                  <a:schemeClr val="hlink"/>
                </a:solidFill>
                <a:hlinkClick r:id="rId3"/>
              </a:rPr>
              <a:t>https://onlinegdb.com/3irLQcZYQ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50"/>
              <a:t>Spiegazione:</a:t>
            </a:r>
            <a:endParaRPr b="1" sz="115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b="1" lang="it" sz="1150"/>
              <a:t>creaProcesso():</a:t>
            </a:r>
            <a:r>
              <a:rPr lang="it" sz="1150"/>
              <a:t> Gestisce la creazione di un processo con fork(). Il processo padre e figlio eseguono diverse sezioni di codice.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50"/>
              <a:t>processo wait: </a:t>
            </a:r>
            <a:r>
              <a:rPr lang="it" sz="1150"/>
              <a:t>	</a:t>
            </a:r>
            <a:r>
              <a:rPr lang="it" sz="1150" u="sng">
                <a:solidFill>
                  <a:schemeClr val="hlink"/>
                </a:solidFill>
                <a:hlinkClick r:id="rId4"/>
              </a:rPr>
              <a:t>https://onlinegdb.com/yO5vb_D7c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50"/>
              <a:t>Spiegazione:</a:t>
            </a:r>
            <a:endParaRPr b="1" sz="115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b="1" lang="it" sz="1150"/>
              <a:t>sospendiProcesso():</a:t>
            </a:r>
            <a:r>
              <a:rPr lang="it" sz="1150"/>
              <a:t> Usa </a:t>
            </a:r>
            <a:r>
              <a:rPr lang="it" sz="1150" u="sng"/>
              <a:t>wait()</a:t>
            </a:r>
            <a:r>
              <a:rPr lang="it" sz="1150"/>
              <a:t> per far sì che il padre aspetti la fine del figlio.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50"/>
              <a:t>processo exit: 	</a:t>
            </a:r>
            <a:r>
              <a:rPr lang="it" sz="1150" u="sng">
                <a:solidFill>
                  <a:schemeClr val="hlink"/>
                </a:solidFill>
                <a:hlinkClick r:id="rId5"/>
              </a:rPr>
              <a:t>https://onlinegdb.com/fMogp5oga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50"/>
              <a:t>Spiegazione:</a:t>
            </a:r>
            <a:endParaRPr sz="1150"/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Char char="●"/>
            </a:pPr>
            <a:r>
              <a:rPr b="1" lang="it" sz="1150"/>
              <a:t>terminaProcesso():</a:t>
            </a:r>
            <a:r>
              <a:rPr lang="it" sz="1150"/>
              <a:t> Il processo figlio termina con exit(), mentre il padre aspetta con wait().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5450" y="-108200"/>
            <a:ext cx="1499825" cy="14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Desktop di NovaCore (FIGMA)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una questione di immagine, qui il link del desktop e dell’interfaccia del login del nostro sistema operativo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Desktop Figma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Schermata login Nc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