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64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49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05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1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89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9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1EB-7FB9-42BC-A496-95EDB0D533E5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2FEA-B927-47C0-B7F5-67764D0C5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94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pt-BR" dirty="0" smtClean="0"/>
              <a:t>Sistema Fitness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3789040"/>
            <a:ext cx="6656784" cy="235111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Equipe: </a:t>
            </a:r>
            <a:r>
              <a:rPr lang="pt-BR" sz="2400" dirty="0" err="1" smtClean="0">
                <a:solidFill>
                  <a:schemeClr val="tx1"/>
                </a:solidFill>
              </a:rPr>
              <a:t>Fracesco</a:t>
            </a:r>
            <a:r>
              <a:rPr lang="pt-BR" sz="2400" dirty="0" smtClean="0">
                <a:solidFill>
                  <a:schemeClr val="tx1"/>
                </a:solidFill>
              </a:rPr>
              <a:t> de Souza </a:t>
            </a:r>
            <a:r>
              <a:rPr lang="pt-BR" sz="2400" dirty="0" err="1" smtClean="0">
                <a:solidFill>
                  <a:schemeClr val="tx1"/>
                </a:solidFill>
              </a:rPr>
              <a:t>Beghelli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2" algn="just"/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 err="1" smtClean="0">
                <a:solidFill>
                  <a:schemeClr val="tx1"/>
                </a:solidFill>
              </a:rPr>
              <a:t>Katyelen</a:t>
            </a:r>
            <a:r>
              <a:rPr lang="pt-BR" dirty="0" smtClean="0">
                <a:solidFill>
                  <a:schemeClr val="tx1"/>
                </a:solidFill>
              </a:rPr>
              <a:t> da Silva Costa</a:t>
            </a:r>
          </a:p>
          <a:p>
            <a:pPr lvl="2" algn="just"/>
            <a:r>
              <a:rPr lang="pt-BR" dirty="0" smtClean="0">
                <a:solidFill>
                  <a:schemeClr val="tx1"/>
                </a:solidFill>
              </a:rPr>
              <a:t>   Wallace Augusto Pereira de Moraes</a:t>
            </a:r>
          </a:p>
          <a:p>
            <a:pPr lvl="2" algn="just"/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 err="1" smtClean="0">
                <a:solidFill>
                  <a:schemeClr val="tx1"/>
                </a:solidFill>
              </a:rPr>
              <a:t>Leojayme</a:t>
            </a:r>
            <a:r>
              <a:rPr lang="pt-BR" dirty="0" smtClean="0">
                <a:solidFill>
                  <a:schemeClr val="tx1"/>
                </a:solidFill>
              </a:rPr>
              <a:t> Rodrigues Manso Silva</a:t>
            </a:r>
          </a:p>
          <a:p>
            <a:pPr lvl="2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516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622"/>
            <a:ext cx="9144000" cy="424275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37830" y="5229200"/>
            <a:ext cx="446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Diagrama de Tempo – Parte 3</a:t>
            </a:r>
          </a:p>
        </p:txBody>
      </p:sp>
    </p:spTree>
    <p:extLst>
      <p:ext uri="{BB962C8B-B14F-4D97-AF65-F5344CB8AC3E}">
        <p14:creationId xmlns:p14="http://schemas.microsoft.com/office/powerpoint/2010/main" val="23798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3200" dirty="0" smtClean="0"/>
              <a:t>Descrição do sistema: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3773016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O sistema deve permitir o cadastro de alunos, funcionários e equipamentos.</a:t>
            </a:r>
          </a:p>
          <a:p>
            <a:pPr algn="just"/>
            <a:r>
              <a:rPr lang="pt-BR" sz="2800" dirty="0" smtClean="0"/>
              <a:t>Controle de mensalidade, acesso, turmas e avaliações.</a:t>
            </a:r>
          </a:p>
          <a:p>
            <a:pPr algn="just"/>
            <a:r>
              <a:rPr lang="pt-BR" sz="2800" dirty="0" smtClean="0"/>
              <a:t>Prescrição de treinos e consulta ao quadro de horários.</a:t>
            </a:r>
          </a:p>
          <a:p>
            <a:pPr algn="just"/>
            <a:r>
              <a:rPr lang="pt-BR" sz="2800" dirty="0" smtClean="0"/>
              <a:t>O sistema deve ser </a:t>
            </a:r>
            <a:r>
              <a:rPr lang="pt-BR" sz="2800" dirty="0" err="1" smtClean="0"/>
              <a:t>multi-usuário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2840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dirty="0" smtClean="0"/>
              <a:t>MS Project: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450000" algn="just">
              <a:buNone/>
            </a:pPr>
            <a:r>
              <a:rPr lang="pt-BR" sz="3000" dirty="0" smtClean="0"/>
              <a:t>Possui </a:t>
            </a:r>
            <a:r>
              <a:rPr lang="pt-BR" sz="3000" dirty="0"/>
              <a:t>recursos relacionados à gestão de projetos. São vários os focos do </a:t>
            </a:r>
            <a:r>
              <a:rPr lang="pt-BR" sz="3000" dirty="0" err="1"/>
              <a:t>Ms</a:t>
            </a:r>
            <a:r>
              <a:rPr lang="pt-BR" sz="3000" dirty="0"/>
              <a:t> Project: </a:t>
            </a:r>
            <a:r>
              <a:rPr lang="pt-BR" sz="3000" dirty="0" smtClean="0"/>
              <a:t>tempo, </a:t>
            </a:r>
            <a:r>
              <a:rPr lang="pt-BR" sz="3000" dirty="0"/>
              <a:t>Gráfico de </a:t>
            </a:r>
            <a:r>
              <a:rPr lang="pt-BR" sz="3000" dirty="0" err="1"/>
              <a:t>Gantt</a:t>
            </a:r>
            <a:r>
              <a:rPr lang="pt-BR" sz="3000" dirty="0"/>
              <a:t>, modelo </a:t>
            </a:r>
            <a:r>
              <a:rPr lang="pt-BR" sz="3000" dirty="0" smtClean="0"/>
              <a:t>probabilístico, </a:t>
            </a:r>
            <a:r>
              <a:rPr lang="pt-BR" sz="3000" dirty="0"/>
              <a:t>Diagrama da Rede, Custos </a:t>
            </a:r>
            <a:r>
              <a:rPr lang="pt-BR" sz="3000" dirty="0" smtClean="0"/>
              <a:t>e </a:t>
            </a:r>
            <a:r>
              <a:rPr lang="pt-BR" sz="3000" dirty="0"/>
              <a:t>uma gama de relatórios. No geral, baseia-se no modelo Diagrama de Rede, utiliza tabelas no processo de entrada de dados, permite uso de subprojetos, possui recursos para agrupar, filtrar e classificar tarefas, possui um conjunto padrão de relatórios e os usuários podem criar seus próprios relatórios, permite definição de “semana de trabalho”,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05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dirty="0" smtClean="0"/>
              <a:t>Modelo Cascata: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spcBef>
                <a:spcPts val="150"/>
              </a:spcBef>
              <a:buNone/>
            </a:pPr>
            <a:r>
              <a:rPr lang="pt-BR" dirty="0" smtClean="0"/>
              <a:t>	</a:t>
            </a:r>
            <a:r>
              <a:rPr lang="pt-BR" sz="3000" dirty="0" smtClean="0"/>
              <a:t>Esse modelo deixa bem definida cada etapa de trabalho e não permiti voltar a etapa anterior.</a:t>
            </a:r>
          </a:p>
          <a:p>
            <a:pPr marL="0" indent="0" algn="just">
              <a:lnSpc>
                <a:spcPct val="110000"/>
              </a:lnSpc>
              <a:spcBef>
                <a:spcPts val="150"/>
              </a:spcBef>
              <a:buNone/>
            </a:pPr>
            <a:r>
              <a:rPr lang="pt-BR" sz="3000" dirty="0" smtClean="0"/>
              <a:t>	Tal modelo se encaixa bem no nosso sistema pelo fato do sistema ser bem simples, de fácil captura de requisitos e não demanda tanto conhecimento específico. </a:t>
            </a:r>
          </a:p>
          <a:p>
            <a:pPr marL="0" indent="0" algn="just">
              <a:lnSpc>
                <a:spcPct val="110000"/>
              </a:lnSpc>
              <a:spcBef>
                <a:spcPts val="150"/>
              </a:spcBef>
              <a:buNone/>
            </a:pPr>
            <a:r>
              <a:rPr lang="pt-BR" sz="3000" dirty="0" smtClean="0"/>
              <a:t>	Com apenas uma passada por etapa é possível entender que o processo foi concluído com êxito</a:t>
            </a:r>
          </a:p>
          <a:p>
            <a:pPr marL="0" indent="0" algn="just">
              <a:lnSpc>
                <a:spcPct val="110000"/>
              </a:lnSpc>
              <a:spcBef>
                <a:spcPts val="150"/>
              </a:spcBef>
              <a:buNone/>
            </a:pPr>
            <a:r>
              <a:rPr lang="pt-BR" sz="3000" dirty="0" smtClean="0"/>
              <a:t>e torna o programa bem sucinto e funcional.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89374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dirty="0" smtClean="0"/>
              <a:t>Etapas: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3000" dirty="0"/>
              <a:t>Descoberta dos requisitos funcionais e não funcionais junto com o Cliente</a:t>
            </a:r>
            <a:r>
              <a:rPr lang="pt-BR" sz="3000" dirty="0" smtClean="0"/>
              <a:t>.</a:t>
            </a:r>
          </a:p>
          <a:p>
            <a:pPr lvl="0" algn="just"/>
            <a:r>
              <a:rPr lang="pt-BR" sz="3000" dirty="0"/>
              <a:t>Analise dos requisitos(documento) e projeção do que será implementado e a forma do andamento do projeto(cronograma).</a:t>
            </a:r>
          </a:p>
          <a:p>
            <a:pPr lvl="0" algn="just"/>
            <a:r>
              <a:rPr lang="pt-BR" sz="3000" dirty="0"/>
              <a:t>É repassado ao Cliente o que será feito e o mesmo dá seu aval para que o mesmo comece a ser implementado.</a:t>
            </a:r>
          </a:p>
          <a:p>
            <a:pPr lvl="0" algn="just"/>
            <a:r>
              <a:rPr lang="pt-BR" sz="3000" dirty="0"/>
              <a:t>Começa a fase de implementação do sistema com todos os componentes declarados no documento de requisitos.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7497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dirty="0" smtClean="0"/>
              <a:t>Etapas(continuação):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sz="2800" dirty="0"/>
              <a:t>Após o término da implementação do software, o mesmo é testado e se necessário é feito as correções para que o mesmo possa ser entregue ao Cliente.</a:t>
            </a:r>
          </a:p>
          <a:p>
            <a:pPr lvl="0" algn="just"/>
            <a:r>
              <a:rPr lang="pt-BR" sz="2800" dirty="0"/>
              <a:t>O software é entregue ao Cliente para que o mesmo teste e certifique de que tudo que foi pedido e documentado foi implementado corretamente.</a:t>
            </a:r>
          </a:p>
          <a:p>
            <a:pPr lvl="0" algn="just"/>
            <a:r>
              <a:rPr lang="pt-BR" sz="2800" dirty="0"/>
              <a:t>A equipe do Sistema fica a disposição para qualquer manutenção que seja necessária no software a fim de que o mesmo não apresente defeitos recorrentes.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3589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b="0" smtClean="0"/>
              <a:t>Diagrama de Recursos</a:t>
            </a:r>
            <a:endParaRPr lang="pt-BR" sz="3200" b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158006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	Nesse diagrama podemos observar  os dados dos integrantes da equipe e a qual grupo cada um pertence assim como o valor da hora de trabalho de cada um.</a:t>
            </a:r>
            <a:endParaRPr lang="pt-BR" sz="18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" b="9180"/>
          <a:stretch>
            <a:fillRect/>
          </a:stretch>
        </p:blipFill>
        <p:spPr>
          <a:xfrm>
            <a:off x="179388" y="612775"/>
            <a:ext cx="8964612" cy="4114800"/>
          </a:xfrm>
        </p:spPr>
      </p:pic>
    </p:spTree>
    <p:extLst>
      <p:ext uri="{BB962C8B-B14F-4D97-AF65-F5344CB8AC3E}">
        <p14:creationId xmlns:p14="http://schemas.microsoft.com/office/powerpoint/2010/main" val="42309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318767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37830" y="5229200"/>
            <a:ext cx="446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Diagrama de Tempo – Parte 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4105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320264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37830" y="5229200"/>
            <a:ext cx="446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Diagrama de Tempo – Parte 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88877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343</Words>
  <Application>Microsoft Office PowerPoint</Application>
  <PresentationFormat>Apresentação na tela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Sistema Fitness</vt:lpstr>
      <vt:lpstr>Descrição do sistema:</vt:lpstr>
      <vt:lpstr>MS Project:</vt:lpstr>
      <vt:lpstr>Modelo Cascata:</vt:lpstr>
      <vt:lpstr>Etapas:</vt:lpstr>
      <vt:lpstr>Etapas(continuação):</vt:lpstr>
      <vt:lpstr>Diagrama de Recursos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Fitness</dc:title>
  <dc:creator>Manso</dc:creator>
  <cp:lastModifiedBy>Manso</cp:lastModifiedBy>
  <cp:revision>7</cp:revision>
  <dcterms:created xsi:type="dcterms:W3CDTF">2014-09-24T17:53:58Z</dcterms:created>
  <dcterms:modified xsi:type="dcterms:W3CDTF">2014-09-24T20:38:22Z</dcterms:modified>
</cp:coreProperties>
</file>