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0" r:id="rId4"/>
    <p:sldId id="302" r:id="rId5"/>
    <p:sldId id="297" r:id="rId6"/>
    <p:sldId id="295" r:id="rId7"/>
    <p:sldId id="299" r:id="rId8"/>
    <p:sldId id="30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AD00"/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0E9CE-0B9C-4B9F-BA21-08E6CD68989C}" v="699" dt="2025-01-20T23:04:04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73971" autoAdjust="0"/>
  </p:normalViewPr>
  <p:slideViewPr>
    <p:cSldViewPr snapToGrid="0">
      <p:cViewPr varScale="1">
        <p:scale>
          <a:sx n="65" d="100"/>
          <a:sy n="65" d="100"/>
        </p:scale>
        <p:origin x="3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Bernini" userId="68b85e465afd40b4" providerId="LiveId" clId="{DFE0E9CE-0B9C-4B9F-BA21-08E6CD68989C}"/>
    <pc:docChg chg="undo redo custSel addSld delSld modSld sldOrd">
      <pc:chgData name="Francesco Bernini" userId="68b85e465afd40b4" providerId="LiveId" clId="{DFE0E9CE-0B9C-4B9F-BA21-08E6CD68989C}" dt="2025-01-20T23:04:07.425" v="4323" actId="1076"/>
      <pc:docMkLst>
        <pc:docMk/>
      </pc:docMkLst>
      <pc:sldChg chg="delSp modSp mod modNotesTx">
        <pc:chgData name="Francesco Bernini" userId="68b85e465afd40b4" providerId="LiveId" clId="{DFE0E9CE-0B9C-4B9F-BA21-08E6CD68989C}" dt="2025-01-16T21:43:37.006" v="2888" actId="20577"/>
        <pc:sldMkLst>
          <pc:docMk/>
          <pc:sldMk cId="2327373549" sldId="256"/>
        </pc:sldMkLst>
        <pc:spChg chg="mod">
          <ac:chgData name="Francesco Bernini" userId="68b85e465afd40b4" providerId="LiveId" clId="{DFE0E9CE-0B9C-4B9F-BA21-08E6CD68989C}" dt="2025-01-16T18:26:19.109" v="1693" actId="20577"/>
          <ac:spMkLst>
            <pc:docMk/>
            <pc:sldMk cId="2327373549" sldId="256"/>
            <ac:spMk id="8" creationId="{9DFE152E-3A83-A153-854E-6533F09BA507}"/>
          </ac:spMkLst>
        </pc:spChg>
        <pc:spChg chg="mod">
          <ac:chgData name="Francesco Bernini" userId="68b85e465afd40b4" providerId="LiveId" clId="{DFE0E9CE-0B9C-4B9F-BA21-08E6CD68989C}" dt="2025-01-16T20:43:10.960" v="2076" actId="1076"/>
          <ac:spMkLst>
            <pc:docMk/>
            <pc:sldMk cId="2327373549" sldId="256"/>
            <ac:spMk id="10" creationId="{78E0C984-F4AF-CE21-2C79-44715531EC31}"/>
          </ac:spMkLst>
        </pc:spChg>
      </pc:sldChg>
      <pc:sldChg chg="modSp mod modShow modNotesTx">
        <pc:chgData name="Francesco Bernini" userId="68b85e465afd40b4" providerId="LiveId" clId="{DFE0E9CE-0B9C-4B9F-BA21-08E6CD68989C}" dt="2025-01-17T19:00:33.180" v="3401" actId="729"/>
        <pc:sldMkLst>
          <pc:docMk/>
          <pc:sldMk cId="4149351730" sldId="257"/>
        </pc:sldMkLst>
        <pc:spChg chg="mod">
          <ac:chgData name="Francesco Bernini" userId="68b85e465afd40b4" providerId="LiveId" clId="{DFE0E9CE-0B9C-4B9F-BA21-08E6CD68989C}" dt="2025-01-17T18:10:45.989" v="2914" actId="1038"/>
          <ac:spMkLst>
            <pc:docMk/>
            <pc:sldMk cId="4149351730" sldId="257"/>
            <ac:spMk id="4" creationId="{60D10CED-7D95-625D-DCF8-86602AB72D94}"/>
          </ac:spMkLst>
        </pc:spChg>
        <pc:spChg chg="mod">
          <ac:chgData name="Francesco Bernini" userId="68b85e465afd40b4" providerId="LiveId" clId="{DFE0E9CE-0B9C-4B9F-BA21-08E6CD68989C}" dt="2025-01-16T20:43:23.940" v="2082" actId="20577"/>
          <ac:spMkLst>
            <pc:docMk/>
            <pc:sldMk cId="4149351730" sldId="257"/>
            <ac:spMk id="19" creationId="{D9E0B844-C987-6998-B7D6-ED8A103CC7FF}"/>
          </ac:spMkLst>
        </pc:spChg>
        <pc:spChg chg="mod">
          <ac:chgData name="Francesco Bernini" userId="68b85e465afd40b4" providerId="LiveId" clId="{DFE0E9CE-0B9C-4B9F-BA21-08E6CD68989C}" dt="2025-01-16T18:26:27.927" v="1703" actId="20577"/>
          <ac:spMkLst>
            <pc:docMk/>
            <pc:sldMk cId="4149351730" sldId="257"/>
            <ac:spMk id="20" creationId="{88877467-8134-6506-6ACF-D8FC0647B7BE}"/>
          </ac:spMkLst>
        </pc:spChg>
      </pc:sldChg>
      <pc:sldChg chg="addSp delSp modSp mod modNotesTx">
        <pc:chgData name="Francesco Bernini" userId="68b85e465afd40b4" providerId="LiveId" clId="{DFE0E9CE-0B9C-4B9F-BA21-08E6CD68989C}" dt="2025-01-20T20:23:38.112" v="4210" actId="20577"/>
        <pc:sldMkLst>
          <pc:docMk/>
          <pc:sldMk cId="3959798942" sldId="280"/>
        </pc:sldMkLst>
        <pc:spChg chg="mod">
          <ac:chgData name="Francesco Bernini" userId="68b85e465afd40b4" providerId="LiveId" clId="{DFE0E9CE-0B9C-4B9F-BA21-08E6CD68989C}" dt="2025-01-16T15:54:35.940" v="215" actId="20577"/>
          <ac:spMkLst>
            <pc:docMk/>
            <pc:sldMk cId="3959798942" sldId="280"/>
            <ac:spMk id="2" creationId="{9FF2A60B-FDE1-6110-BCCA-0754C2AF8319}"/>
          </ac:spMkLst>
        </pc:spChg>
        <pc:spChg chg="mod">
          <ac:chgData name="Francesco Bernini" userId="68b85e465afd40b4" providerId="LiveId" clId="{DFE0E9CE-0B9C-4B9F-BA21-08E6CD68989C}" dt="2025-01-20T20:23:38.112" v="4210" actId="20577"/>
          <ac:spMkLst>
            <pc:docMk/>
            <pc:sldMk cId="3959798942" sldId="280"/>
            <ac:spMk id="4" creationId="{60D10CED-7D95-625D-DCF8-86602AB72D94}"/>
          </ac:spMkLst>
        </pc:spChg>
        <pc:spChg chg="mod">
          <ac:chgData name="Francesco Bernini" userId="68b85e465afd40b4" providerId="LiveId" clId="{DFE0E9CE-0B9C-4B9F-BA21-08E6CD68989C}" dt="2025-01-16T17:10:01.229" v="1007" actId="1076"/>
          <ac:spMkLst>
            <pc:docMk/>
            <pc:sldMk cId="3959798942" sldId="280"/>
            <ac:spMk id="6" creationId="{D8E8FB3E-0CD2-1379-AE39-DE51424DED41}"/>
          </ac:spMkLst>
        </pc:spChg>
        <pc:spChg chg="mod">
          <ac:chgData name="Francesco Bernini" userId="68b85e465afd40b4" providerId="LiveId" clId="{DFE0E9CE-0B9C-4B9F-BA21-08E6CD68989C}" dt="2025-01-16T16:32:32.646" v="632" actId="20577"/>
          <ac:spMkLst>
            <pc:docMk/>
            <pc:sldMk cId="3959798942" sldId="280"/>
            <ac:spMk id="19" creationId="{D9E0B844-C987-6998-B7D6-ED8A103CC7FF}"/>
          </ac:spMkLst>
        </pc:spChg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2368197468" sldId="281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487732232" sldId="282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3636880519" sldId="283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3021250252" sldId="284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3005155370" sldId="285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1598762949" sldId="286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1673446840" sldId="287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4205506596" sldId="288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2154818763" sldId="289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4033003318" sldId="290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2158990385" sldId="291"/>
        </pc:sldMkLst>
      </pc:sldChg>
      <pc:sldChg chg="del ord">
        <pc:chgData name="Francesco Bernini" userId="68b85e465afd40b4" providerId="LiveId" clId="{DFE0E9CE-0B9C-4B9F-BA21-08E6CD68989C}" dt="2025-01-16T20:39:19.726" v="2072" actId="47"/>
        <pc:sldMkLst>
          <pc:docMk/>
          <pc:sldMk cId="2498546775" sldId="292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1487620843" sldId="293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3626648651" sldId="294"/>
        </pc:sldMkLst>
      </pc:sldChg>
      <pc:sldChg chg="addSp delSp modSp add mod modNotesTx">
        <pc:chgData name="Francesco Bernini" userId="68b85e465afd40b4" providerId="LiveId" clId="{DFE0E9CE-0B9C-4B9F-BA21-08E6CD68989C}" dt="2025-01-20T20:23:34.482" v="4208" actId="20577"/>
        <pc:sldMkLst>
          <pc:docMk/>
          <pc:sldMk cId="2941017096" sldId="295"/>
        </pc:sldMkLst>
        <pc:spChg chg="mod">
          <ac:chgData name="Francesco Bernini" userId="68b85e465afd40b4" providerId="LiveId" clId="{DFE0E9CE-0B9C-4B9F-BA21-08E6CD68989C}" dt="2025-01-16T18:03:35.600" v="1372" actId="1036"/>
          <ac:spMkLst>
            <pc:docMk/>
            <pc:sldMk cId="2941017096" sldId="295"/>
            <ac:spMk id="2" creationId="{60B2BFBE-2446-E853-2B92-E6A1F81398AD}"/>
          </ac:spMkLst>
        </pc:spChg>
        <pc:spChg chg="mod">
          <ac:chgData name="Francesco Bernini" userId="68b85e465afd40b4" providerId="LiveId" clId="{DFE0E9CE-0B9C-4B9F-BA21-08E6CD68989C}" dt="2025-01-20T20:23:34.482" v="4208" actId="20577"/>
          <ac:spMkLst>
            <pc:docMk/>
            <pc:sldMk cId="2941017096" sldId="295"/>
            <ac:spMk id="4" creationId="{45CE0C22-25FB-8165-0DFB-22239E3397CF}"/>
          </ac:spMkLst>
        </pc:spChg>
        <pc:spChg chg="mod">
          <ac:chgData name="Francesco Bernini" userId="68b85e465afd40b4" providerId="LiveId" clId="{DFE0E9CE-0B9C-4B9F-BA21-08E6CD68989C}" dt="2025-01-16T20:35:58.905" v="2041" actId="1038"/>
          <ac:spMkLst>
            <pc:docMk/>
            <pc:sldMk cId="2941017096" sldId="295"/>
            <ac:spMk id="6" creationId="{F165713B-880B-94BB-9ECB-83CB0753F661}"/>
          </ac:spMkLst>
        </pc:spChg>
        <pc:spChg chg="add mod">
          <ac:chgData name="Francesco Bernini" userId="68b85e465afd40b4" providerId="LiveId" clId="{DFE0E9CE-0B9C-4B9F-BA21-08E6CD68989C}" dt="2025-01-16T18:53:19.875" v="1969" actId="1076"/>
          <ac:spMkLst>
            <pc:docMk/>
            <pc:sldMk cId="2941017096" sldId="295"/>
            <ac:spMk id="33" creationId="{CB3204F3-E7AD-A24A-1F5D-35C6FFD95C66}"/>
          </ac:spMkLst>
        </pc:spChg>
        <pc:spChg chg="add mod">
          <ac:chgData name="Francesco Bernini" userId="68b85e465afd40b4" providerId="LiveId" clId="{DFE0E9CE-0B9C-4B9F-BA21-08E6CD68989C}" dt="2025-01-16T18:54:48.545" v="2010" actId="404"/>
          <ac:spMkLst>
            <pc:docMk/>
            <pc:sldMk cId="2941017096" sldId="295"/>
            <ac:spMk id="34" creationId="{FEDE2898-AF51-C141-2886-2AAFFEE7A4E3}"/>
          </ac:spMkLst>
        </pc:spChg>
        <pc:spChg chg="add mod">
          <ac:chgData name="Francesco Bernini" userId="68b85e465afd40b4" providerId="LiveId" clId="{DFE0E9CE-0B9C-4B9F-BA21-08E6CD68989C}" dt="2025-01-16T20:34:07.393" v="2012" actId="1076"/>
          <ac:spMkLst>
            <pc:docMk/>
            <pc:sldMk cId="2941017096" sldId="295"/>
            <ac:spMk id="35" creationId="{E99D3ABA-9214-7646-7422-9EE2E5B4F6FC}"/>
          </ac:spMkLst>
        </pc:spChg>
        <pc:picChg chg="add mod">
          <ac:chgData name="Francesco Bernini" userId="68b85e465afd40b4" providerId="LiveId" clId="{DFE0E9CE-0B9C-4B9F-BA21-08E6CD68989C}" dt="2025-01-16T18:52:23.118" v="1953" actId="14100"/>
          <ac:picMkLst>
            <pc:docMk/>
            <pc:sldMk cId="2941017096" sldId="295"/>
            <ac:picMk id="8" creationId="{2FA3674D-14BA-9380-06B7-9AF71F89B704}"/>
          </ac:picMkLst>
        </pc:picChg>
        <pc:picChg chg="add mod">
          <ac:chgData name="Francesco Bernini" userId="68b85e465afd40b4" providerId="LiveId" clId="{DFE0E9CE-0B9C-4B9F-BA21-08E6CD68989C}" dt="2025-01-16T18:51:32.703" v="1951" actId="1076"/>
          <ac:picMkLst>
            <pc:docMk/>
            <pc:sldMk cId="2941017096" sldId="295"/>
            <ac:picMk id="28" creationId="{378FDD43-8ECC-8255-08D8-5EC7A3626EB1}"/>
          </ac:picMkLst>
        </pc:picChg>
        <pc:picChg chg="add mod">
          <ac:chgData name="Francesco Bernini" userId="68b85e465afd40b4" providerId="LiveId" clId="{DFE0E9CE-0B9C-4B9F-BA21-08E6CD68989C}" dt="2025-01-16T18:52:17.291" v="1952" actId="1076"/>
          <ac:picMkLst>
            <pc:docMk/>
            <pc:sldMk cId="2941017096" sldId="295"/>
            <ac:picMk id="30" creationId="{DE1F9619-C392-A7CF-FE62-EFECDC99B590}"/>
          </ac:picMkLst>
        </pc:picChg>
        <pc:picChg chg="add mod">
          <ac:chgData name="Francesco Bernini" userId="68b85e465afd40b4" providerId="LiveId" clId="{DFE0E9CE-0B9C-4B9F-BA21-08E6CD68989C}" dt="2025-01-16T18:51:03.907" v="1948" actId="1076"/>
          <ac:picMkLst>
            <pc:docMk/>
            <pc:sldMk cId="2941017096" sldId="295"/>
            <ac:picMk id="32" creationId="{490299E9-5B22-78A1-8D39-71B11160E2C5}"/>
          </ac:picMkLst>
        </pc:picChg>
      </pc:sldChg>
      <pc:sldChg chg="new del">
        <pc:chgData name="Francesco Bernini" userId="68b85e465afd40b4" providerId="LiveId" clId="{DFE0E9CE-0B9C-4B9F-BA21-08E6CD68989C}" dt="2025-01-16T22:11:23.598" v="2900" actId="47"/>
        <pc:sldMkLst>
          <pc:docMk/>
          <pc:sldMk cId="308614436" sldId="296"/>
        </pc:sldMkLst>
      </pc:sldChg>
      <pc:sldChg chg="addSp delSp modSp add mod modNotesTx">
        <pc:chgData name="Francesco Bernini" userId="68b85e465afd40b4" providerId="LiveId" clId="{DFE0E9CE-0B9C-4B9F-BA21-08E6CD68989C}" dt="2025-01-20T20:23:30.881" v="4206" actId="20577"/>
        <pc:sldMkLst>
          <pc:docMk/>
          <pc:sldMk cId="816775921" sldId="297"/>
        </pc:sldMkLst>
        <pc:spChg chg="mod">
          <ac:chgData name="Francesco Bernini" userId="68b85e465afd40b4" providerId="LiveId" clId="{DFE0E9CE-0B9C-4B9F-BA21-08E6CD68989C}" dt="2025-01-16T21:22:33.996" v="2264" actId="1076"/>
          <ac:spMkLst>
            <pc:docMk/>
            <pc:sldMk cId="816775921" sldId="297"/>
            <ac:spMk id="2" creationId="{BC7EF215-2A1B-42CB-D3FD-CFEF1400D53A}"/>
          </ac:spMkLst>
        </pc:spChg>
        <pc:spChg chg="mod">
          <ac:chgData name="Francesco Bernini" userId="68b85e465afd40b4" providerId="LiveId" clId="{DFE0E9CE-0B9C-4B9F-BA21-08E6CD68989C}" dt="2025-01-20T20:23:30.881" v="4206" actId="20577"/>
          <ac:spMkLst>
            <pc:docMk/>
            <pc:sldMk cId="816775921" sldId="297"/>
            <ac:spMk id="4" creationId="{3E7CBC22-3833-630E-AA67-70D9280BBFDF}"/>
          </ac:spMkLst>
        </pc:spChg>
        <pc:picChg chg="add mod">
          <ac:chgData name="Francesco Bernini" userId="68b85e465afd40b4" providerId="LiveId" clId="{DFE0E9CE-0B9C-4B9F-BA21-08E6CD68989C}" dt="2025-01-16T20:53:57.201" v="2090" actId="1076"/>
          <ac:picMkLst>
            <pc:docMk/>
            <pc:sldMk cId="816775921" sldId="297"/>
            <ac:picMk id="38" creationId="{EFF42CB2-813F-DC55-C7A2-6EEAB40E36A2}"/>
          </ac:picMkLst>
        </pc:picChg>
        <pc:picChg chg="add mod">
          <ac:chgData name="Francesco Bernini" userId="68b85e465afd40b4" providerId="LiveId" clId="{DFE0E9CE-0B9C-4B9F-BA21-08E6CD68989C}" dt="2025-01-16T20:54:07.237" v="2093" actId="1076"/>
          <ac:picMkLst>
            <pc:docMk/>
            <pc:sldMk cId="816775921" sldId="297"/>
            <ac:picMk id="40" creationId="{15E47D3D-B30E-BDC8-154A-18D961C9F53E}"/>
          </ac:picMkLst>
        </pc:picChg>
        <pc:picChg chg="add mod">
          <ac:chgData name="Francesco Bernini" userId="68b85e465afd40b4" providerId="LiveId" clId="{DFE0E9CE-0B9C-4B9F-BA21-08E6CD68989C}" dt="2025-01-16T20:56:28.531" v="2101" actId="1076"/>
          <ac:picMkLst>
            <pc:docMk/>
            <pc:sldMk cId="816775921" sldId="297"/>
            <ac:picMk id="42" creationId="{6F68A2AB-928B-3E63-6FD9-A094796FF183}"/>
          </ac:picMkLst>
        </pc:picChg>
      </pc:sldChg>
      <pc:sldChg chg="addSp delSp modSp add mod modNotesTx">
        <pc:chgData name="Francesco Bernini" userId="68b85e465afd40b4" providerId="LiveId" clId="{DFE0E9CE-0B9C-4B9F-BA21-08E6CD68989C}" dt="2025-01-20T23:04:07.425" v="4323" actId="1076"/>
        <pc:sldMkLst>
          <pc:docMk/>
          <pc:sldMk cId="1122667785" sldId="298"/>
        </pc:sldMkLst>
        <pc:spChg chg="mod">
          <ac:chgData name="Francesco Bernini" userId="68b85e465afd40b4" providerId="LiveId" clId="{DFE0E9CE-0B9C-4B9F-BA21-08E6CD68989C}" dt="2025-01-16T18:37:26.248" v="1794" actId="1076"/>
          <ac:spMkLst>
            <pc:docMk/>
            <pc:sldMk cId="1122667785" sldId="298"/>
            <ac:spMk id="2" creationId="{4E009BA3-6E32-AE97-E116-E251E0D70CE3}"/>
          </ac:spMkLst>
        </pc:spChg>
        <pc:spChg chg="mod">
          <ac:chgData name="Francesco Bernini" userId="68b85e465afd40b4" providerId="LiveId" clId="{DFE0E9CE-0B9C-4B9F-BA21-08E6CD68989C}" dt="2025-01-20T22:51:49.124" v="4211" actId="1038"/>
          <ac:spMkLst>
            <pc:docMk/>
            <pc:sldMk cId="1122667785" sldId="298"/>
            <ac:spMk id="4" creationId="{8EC5636A-3AEC-79B6-1CC3-830C0D3B553D}"/>
          </ac:spMkLst>
        </pc:spChg>
        <pc:spChg chg="add mod">
          <ac:chgData name="Francesco Bernini" userId="68b85e465afd40b4" providerId="LiveId" clId="{DFE0E9CE-0B9C-4B9F-BA21-08E6CD68989C}" dt="2025-01-20T23:04:07.425" v="4323" actId="1076"/>
          <ac:spMkLst>
            <pc:docMk/>
            <pc:sldMk cId="1122667785" sldId="298"/>
            <ac:spMk id="13" creationId="{8E0CF165-5B2F-B077-55D5-761DB9D76B2C}"/>
          </ac:spMkLst>
        </pc:spChg>
        <pc:picChg chg="add mod">
          <ac:chgData name="Francesco Bernini" userId="68b85e465afd40b4" providerId="LiveId" clId="{DFE0E9CE-0B9C-4B9F-BA21-08E6CD68989C}" dt="2025-01-17T18:51:17.341" v="3399" actId="14100"/>
          <ac:picMkLst>
            <pc:docMk/>
            <pc:sldMk cId="1122667785" sldId="298"/>
            <ac:picMk id="5" creationId="{0DD9ED8C-2DF4-DD84-6543-9A42D6507C57}"/>
          </ac:picMkLst>
        </pc:picChg>
        <pc:picChg chg="add mod">
          <ac:chgData name="Francesco Bernini" userId="68b85e465afd40b4" providerId="LiveId" clId="{DFE0E9CE-0B9C-4B9F-BA21-08E6CD68989C}" dt="2025-01-17T18:47:24.651" v="3396" actId="1076"/>
          <ac:picMkLst>
            <pc:docMk/>
            <pc:sldMk cId="1122667785" sldId="298"/>
            <ac:picMk id="7" creationId="{B78BC82F-69F3-E508-6357-072D7203F205}"/>
          </ac:picMkLst>
        </pc:picChg>
        <pc:picChg chg="add mod">
          <ac:chgData name="Francesco Bernini" userId="68b85e465afd40b4" providerId="LiveId" clId="{DFE0E9CE-0B9C-4B9F-BA21-08E6CD68989C}" dt="2025-01-17T18:50:48.002" v="3398" actId="1076"/>
          <ac:picMkLst>
            <pc:docMk/>
            <pc:sldMk cId="1122667785" sldId="298"/>
            <ac:picMk id="10" creationId="{27DBA86C-23EC-BD0D-6098-4010B906A68A}"/>
          </ac:picMkLst>
        </pc:picChg>
        <pc:picChg chg="add mod">
          <ac:chgData name="Francesco Bernini" userId="68b85e465afd40b4" providerId="LiveId" clId="{DFE0E9CE-0B9C-4B9F-BA21-08E6CD68989C}" dt="2025-01-17T18:50:48.002" v="3398" actId="1076"/>
          <ac:picMkLst>
            <pc:docMk/>
            <pc:sldMk cId="1122667785" sldId="298"/>
            <ac:picMk id="14" creationId="{D8566FBE-194F-DA1E-CC5B-2B52BA4213A5}"/>
          </ac:picMkLst>
        </pc:picChg>
        <pc:cxnChg chg="add mod">
          <ac:chgData name="Francesco Bernini" userId="68b85e465afd40b4" providerId="LiveId" clId="{DFE0E9CE-0B9C-4B9F-BA21-08E6CD68989C}" dt="2025-01-20T22:57:14.553" v="4228" actId="14100"/>
          <ac:cxnSpMkLst>
            <pc:docMk/>
            <pc:sldMk cId="1122667785" sldId="298"/>
            <ac:cxnSpMk id="3" creationId="{A630E5F3-6CFC-E7F0-0C64-8EC020ABD8D8}"/>
          </ac:cxnSpMkLst>
        </pc:cxnChg>
      </pc:sldChg>
      <pc:sldChg chg="addSp delSp modSp add mod modNotesTx">
        <pc:chgData name="Francesco Bernini" userId="68b85e465afd40b4" providerId="LiveId" clId="{DFE0E9CE-0B9C-4B9F-BA21-08E6CD68989C}" dt="2025-01-20T23:01:47.530" v="4318" actId="1076"/>
        <pc:sldMkLst>
          <pc:docMk/>
          <pc:sldMk cId="2061238554" sldId="299"/>
        </pc:sldMkLst>
        <pc:spChg chg="add mod">
          <ac:chgData name="Francesco Bernini" userId="68b85e465afd40b4" providerId="LiveId" clId="{DFE0E9CE-0B9C-4B9F-BA21-08E6CD68989C}" dt="2025-01-17T18:40:45.997" v="3166" actId="1076"/>
          <ac:spMkLst>
            <pc:docMk/>
            <pc:sldMk cId="2061238554" sldId="299"/>
            <ac:spMk id="3" creationId="{CD270996-7348-D6CF-34FB-7EBD28BD07FE}"/>
          </ac:spMkLst>
        </pc:spChg>
        <pc:spChg chg="mod">
          <ac:chgData name="Francesco Bernini" userId="68b85e465afd40b4" providerId="LiveId" clId="{DFE0E9CE-0B9C-4B9F-BA21-08E6CD68989C}" dt="2025-01-20T20:23:27.069" v="4204" actId="20577"/>
          <ac:spMkLst>
            <pc:docMk/>
            <pc:sldMk cId="2061238554" sldId="299"/>
            <ac:spMk id="4" creationId="{8ABA8C64-7C33-D6DD-F9AB-BE8DF673B31A}"/>
          </ac:spMkLst>
        </pc:spChg>
        <pc:spChg chg="add mod">
          <ac:chgData name="Francesco Bernini" userId="68b85e465afd40b4" providerId="LiveId" clId="{DFE0E9CE-0B9C-4B9F-BA21-08E6CD68989C}" dt="2025-01-16T21:23:31.260" v="2308" actId="1076"/>
          <ac:spMkLst>
            <pc:docMk/>
            <pc:sldMk cId="2061238554" sldId="299"/>
            <ac:spMk id="7" creationId="{43431334-84E1-4114-C2A4-288C1498B4D1}"/>
          </ac:spMkLst>
        </pc:spChg>
        <pc:spChg chg="add mod">
          <ac:chgData name="Francesco Bernini" userId="68b85e465afd40b4" providerId="LiveId" clId="{DFE0E9CE-0B9C-4B9F-BA21-08E6CD68989C}" dt="2025-01-20T23:01:47.530" v="4318" actId="1076"/>
          <ac:spMkLst>
            <pc:docMk/>
            <pc:sldMk cId="2061238554" sldId="299"/>
            <ac:spMk id="22" creationId="{B6765149-1D08-A883-8CDF-002A9C7AD660}"/>
          </ac:spMkLst>
        </pc:spChg>
        <pc:spChg chg="add mod">
          <ac:chgData name="Francesco Bernini" userId="68b85e465afd40b4" providerId="LiveId" clId="{DFE0E9CE-0B9C-4B9F-BA21-08E6CD68989C}" dt="2025-01-17T18:41:59.509" v="3180" actId="1035"/>
          <ac:spMkLst>
            <pc:docMk/>
            <pc:sldMk cId="2061238554" sldId="299"/>
            <ac:spMk id="24" creationId="{2FACFEB2-FE76-6FDB-A99D-B69C9CBC98CA}"/>
          </ac:spMkLst>
        </pc:spChg>
        <pc:spChg chg="add mod">
          <ac:chgData name="Francesco Bernini" userId="68b85e465afd40b4" providerId="LiveId" clId="{DFE0E9CE-0B9C-4B9F-BA21-08E6CD68989C}" dt="2025-01-20T23:01:34.023" v="4315" actId="1036"/>
          <ac:spMkLst>
            <pc:docMk/>
            <pc:sldMk cId="2061238554" sldId="299"/>
            <ac:spMk id="26" creationId="{074FD146-5C62-4BD3-0618-8A25F62AE272}"/>
          </ac:spMkLst>
        </pc:spChg>
        <pc:picChg chg="add mod">
          <ac:chgData name="Francesco Bernini" userId="68b85e465afd40b4" providerId="LiveId" clId="{DFE0E9CE-0B9C-4B9F-BA21-08E6CD68989C}" dt="2025-01-16T21:59:47.781" v="2899" actId="1035"/>
          <ac:picMkLst>
            <pc:docMk/>
            <pc:sldMk cId="2061238554" sldId="299"/>
            <ac:picMk id="10" creationId="{0DFE1F4F-0003-06F5-90D4-3CEA1552E327}"/>
          </ac:picMkLst>
        </pc:picChg>
        <pc:picChg chg="mod">
          <ac:chgData name="Francesco Bernini" userId="68b85e465afd40b4" providerId="LiveId" clId="{DFE0E9CE-0B9C-4B9F-BA21-08E6CD68989C}" dt="2025-01-17T18:38:13.236" v="3149" actId="1035"/>
          <ac:picMkLst>
            <pc:docMk/>
            <pc:sldMk cId="2061238554" sldId="299"/>
            <ac:picMk id="23" creationId="{5A1809A0-2CD1-523E-1837-CAB4E81C8AA9}"/>
          </ac:picMkLst>
        </pc:picChg>
        <pc:picChg chg="mod">
          <ac:chgData name="Francesco Bernini" userId="68b85e465afd40b4" providerId="LiveId" clId="{DFE0E9CE-0B9C-4B9F-BA21-08E6CD68989C}" dt="2025-01-17T18:38:13.236" v="3149" actId="1035"/>
          <ac:picMkLst>
            <pc:docMk/>
            <pc:sldMk cId="2061238554" sldId="299"/>
            <ac:picMk id="34" creationId="{93A3951E-4554-54C4-931A-9C5F47C44715}"/>
          </ac:picMkLst>
        </pc:picChg>
        <pc:cxnChg chg="add mod">
          <ac:chgData name="Francesco Bernini" userId="68b85e465afd40b4" providerId="LiveId" clId="{DFE0E9CE-0B9C-4B9F-BA21-08E6CD68989C}" dt="2025-01-20T22:56:36.114" v="4223" actId="1035"/>
          <ac:cxnSpMkLst>
            <pc:docMk/>
            <pc:sldMk cId="2061238554" sldId="299"/>
            <ac:cxnSpMk id="5" creationId="{D1B6CCEB-0920-ADBF-D5A4-2A7AE6A7B2ED}"/>
          </ac:cxnSpMkLst>
        </pc:cxnChg>
        <pc:cxnChg chg="add mod">
          <ac:chgData name="Francesco Bernini" userId="68b85e465afd40b4" providerId="LiveId" clId="{DFE0E9CE-0B9C-4B9F-BA21-08E6CD68989C}" dt="2025-01-20T22:56:07.837" v="4220" actId="1076"/>
          <ac:cxnSpMkLst>
            <pc:docMk/>
            <pc:sldMk cId="2061238554" sldId="299"/>
            <ac:cxnSpMk id="8" creationId="{5DD574CA-ED38-02AC-6A00-7422F9E1D3DE}"/>
          </ac:cxnSpMkLst>
        </pc:cxnChg>
        <pc:cxnChg chg="add mod">
          <ac:chgData name="Francesco Bernini" userId="68b85e465afd40b4" providerId="LiveId" clId="{DFE0E9CE-0B9C-4B9F-BA21-08E6CD68989C}" dt="2025-01-20T22:57:44.989" v="4230" actId="1076"/>
          <ac:cxnSpMkLst>
            <pc:docMk/>
            <pc:sldMk cId="2061238554" sldId="299"/>
            <ac:cxnSpMk id="12" creationId="{4FA9A75A-DBB6-EC0D-FF80-64A489467CA4}"/>
          </ac:cxnSpMkLst>
        </pc:cxnChg>
        <pc:cxnChg chg="add mod">
          <ac:chgData name="Francesco Bernini" userId="68b85e465afd40b4" providerId="LiveId" clId="{DFE0E9CE-0B9C-4B9F-BA21-08E6CD68989C}" dt="2025-01-17T18:41:06.572" v="3170" actId="1035"/>
          <ac:cxnSpMkLst>
            <pc:docMk/>
            <pc:sldMk cId="2061238554" sldId="299"/>
            <ac:cxnSpMk id="20" creationId="{80FEF33F-E948-2580-F857-BCB791D5F640}"/>
          </ac:cxnSpMkLst>
        </pc:cxnChg>
      </pc:sldChg>
      <pc:sldChg chg="addSp modSp add mod ord modNotesTx">
        <pc:chgData name="Francesco Bernini" userId="68b85e465afd40b4" providerId="LiveId" clId="{DFE0E9CE-0B9C-4B9F-BA21-08E6CD68989C}" dt="2025-01-20T22:51:56.338" v="4212" actId="1038"/>
        <pc:sldMkLst>
          <pc:docMk/>
          <pc:sldMk cId="2352837176" sldId="300"/>
        </pc:sldMkLst>
        <pc:spChg chg="mod">
          <ac:chgData name="Francesco Bernini" userId="68b85e465afd40b4" providerId="LiveId" clId="{DFE0E9CE-0B9C-4B9F-BA21-08E6CD68989C}" dt="2025-01-16T21:38:21.542" v="2742" actId="20577"/>
          <ac:spMkLst>
            <pc:docMk/>
            <pc:sldMk cId="2352837176" sldId="300"/>
            <ac:spMk id="2" creationId="{631A54B4-0A59-ED4C-7CA5-E192545D6222}"/>
          </ac:spMkLst>
        </pc:spChg>
        <pc:spChg chg="add mod">
          <ac:chgData name="Francesco Bernini" userId="68b85e465afd40b4" providerId="LiveId" clId="{DFE0E9CE-0B9C-4B9F-BA21-08E6CD68989C}" dt="2025-01-16T21:28:57.217" v="2451"/>
          <ac:spMkLst>
            <pc:docMk/>
            <pc:sldMk cId="2352837176" sldId="300"/>
            <ac:spMk id="3" creationId="{F307B819-DFD8-B31E-64A0-93FF20ECF7F5}"/>
          </ac:spMkLst>
        </pc:spChg>
        <pc:spChg chg="mod">
          <ac:chgData name="Francesco Bernini" userId="68b85e465afd40b4" providerId="LiveId" clId="{DFE0E9CE-0B9C-4B9F-BA21-08E6CD68989C}" dt="2025-01-20T22:51:56.338" v="4212" actId="1038"/>
          <ac:spMkLst>
            <pc:docMk/>
            <pc:sldMk cId="2352837176" sldId="300"/>
            <ac:spMk id="4" creationId="{F2CF7629-DF83-44AC-B7F6-157F1EB32E5F}"/>
          </ac:spMkLst>
        </pc:spChg>
        <pc:spChg chg="add mod ord">
          <ac:chgData name="Francesco Bernini" userId="68b85e465afd40b4" providerId="LiveId" clId="{DFE0E9CE-0B9C-4B9F-BA21-08E6CD68989C}" dt="2025-01-16T21:29:37.431" v="2456" actId="167"/>
          <ac:spMkLst>
            <pc:docMk/>
            <pc:sldMk cId="2352837176" sldId="300"/>
            <ac:spMk id="5" creationId="{BB8732B2-D2C3-BE43-620D-C76469AE9051}"/>
          </ac:spMkLst>
        </pc:spChg>
        <pc:spChg chg="mod">
          <ac:chgData name="Francesco Bernini" userId="68b85e465afd40b4" providerId="LiveId" clId="{DFE0E9CE-0B9C-4B9F-BA21-08E6CD68989C}" dt="2025-01-16T21:35:47.568" v="2567" actId="1076"/>
          <ac:spMkLst>
            <pc:docMk/>
            <pc:sldMk cId="2352837176" sldId="300"/>
            <ac:spMk id="6" creationId="{405D5994-1787-D393-BBFF-29A8EF0C83FA}"/>
          </ac:spMkLst>
        </pc:spChg>
        <pc:spChg chg="add mod">
          <ac:chgData name="Francesco Bernini" userId="68b85e465afd40b4" providerId="LiveId" clId="{DFE0E9CE-0B9C-4B9F-BA21-08E6CD68989C}" dt="2025-01-16T21:41:31.444" v="2887" actId="1076"/>
          <ac:spMkLst>
            <pc:docMk/>
            <pc:sldMk cId="2352837176" sldId="300"/>
            <ac:spMk id="7" creationId="{139CF063-12B7-D367-2164-4362C16E2CB6}"/>
          </ac:spMkLst>
        </pc:spChg>
      </pc:sldChg>
      <pc:sldChg chg="addSp delSp modSp add mod modShow modNotesTx">
        <pc:chgData name="Francesco Bernini" userId="68b85e465afd40b4" providerId="LiveId" clId="{DFE0E9CE-0B9C-4B9F-BA21-08E6CD68989C}" dt="2025-01-20T20:17:07.323" v="4186" actId="729"/>
        <pc:sldMkLst>
          <pc:docMk/>
          <pc:sldMk cId="857943799" sldId="301"/>
        </pc:sldMkLst>
        <pc:spChg chg="mod">
          <ac:chgData name="Francesco Bernini" userId="68b85e465afd40b4" providerId="LiveId" clId="{DFE0E9CE-0B9C-4B9F-BA21-08E6CD68989C}" dt="2025-01-20T19:28:32.043" v="4185" actId="1076"/>
          <ac:spMkLst>
            <pc:docMk/>
            <pc:sldMk cId="857943799" sldId="301"/>
            <ac:spMk id="2" creationId="{30C15D6A-8E02-51B5-D9D8-23F9F1BDC717}"/>
          </ac:spMkLst>
        </pc:spChg>
        <pc:picChg chg="del">
          <ac:chgData name="Francesco Bernini" userId="68b85e465afd40b4" providerId="LiveId" clId="{DFE0E9CE-0B9C-4B9F-BA21-08E6CD68989C}" dt="2025-01-20T16:38:12.600" v="3911" actId="478"/>
          <ac:picMkLst>
            <pc:docMk/>
            <pc:sldMk cId="857943799" sldId="301"/>
            <ac:picMk id="5" creationId="{AE81C68D-B314-8B60-628E-171401F2F890}"/>
          </ac:picMkLst>
        </pc:picChg>
        <pc:picChg chg="add del mod">
          <ac:chgData name="Francesco Bernini" userId="68b85e465afd40b4" providerId="LiveId" clId="{DFE0E9CE-0B9C-4B9F-BA21-08E6CD68989C}" dt="2025-01-20T16:57:22.256" v="3945" actId="478"/>
          <ac:picMkLst>
            <pc:docMk/>
            <pc:sldMk cId="857943799" sldId="301"/>
            <ac:picMk id="6" creationId="{718E806D-7D74-6FFB-D8D1-1AD40E2E0C27}"/>
          </ac:picMkLst>
        </pc:picChg>
        <pc:picChg chg="del">
          <ac:chgData name="Francesco Bernini" userId="68b85e465afd40b4" providerId="LiveId" clId="{DFE0E9CE-0B9C-4B9F-BA21-08E6CD68989C}" dt="2025-01-20T16:38:10.817" v="3910" actId="478"/>
          <ac:picMkLst>
            <pc:docMk/>
            <pc:sldMk cId="857943799" sldId="301"/>
            <ac:picMk id="7" creationId="{EBE18F7C-A1BE-BCA4-5475-79AE3B44FA30}"/>
          </ac:picMkLst>
        </pc:picChg>
        <pc:picChg chg="del">
          <ac:chgData name="Francesco Bernini" userId="68b85e465afd40b4" providerId="LiveId" clId="{DFE0E9CE-0B9C-4B9F-BA21-08E6CD68989C}" dt="2025-01-20T16:38:08.886" v="3909" actId="478"/>
          <ac:picMkLst>
            <pc:docMk/>
            <pc:sldMk cId="857943799" sldId="301"/>
            <ac:picMk id="10" creationId="{2EC07733-753D-9A60-8B3D-D148F8EF0855}"/>
          </ac:picMkLst>
        </pc:picChg>
        <pc:picChg chg="add del mod">
          <ac:chgData name="Francesco Bernini" userId="68b85e465afd40b4" providerId="LiveId" clId="{DFE0E9CE-0B9C-4B9F-BA21-08E6CD68989C}" dt="2025-01-20T17:05:51.076" v="3956" actId="478"/>
          <ac:picMkLst>
            <pc:docMk/>
            <pc:sldMk cId="857943799" sldId="301"/>
            <ac:picMk id="12" creationId="{0D9BDF3B-C937-C2BA-3158-31DA62CDBEAF}"/>
          </ac:picMkLst>
        </pc:picChg>
        <pc:picChg chg="del">
          <ac:chgData name="Francesco Bernini" userId="68b85e465afd40b4" providerId="LiveId" clId="{DFE0E9CE-0B9C-4B9F-BA21-08E6CD68989C}" dt="2025-01-20T16:38:14.789" v="3912" actId="478"/>
          <ac:picMkLst>
            <pc:docMk/>
            <pc:sldMk cId="857943799" sldId="301"/>
            <ac:picMk id="14" creationId="{058CE42D-7C62-3FB8-FEE1-0A2F365B42AC}"/>
          </ac:picMkLst>
        </pc:picChg>
        <pc:picChg chg="add mod">
          <ac:chgData name="Francesco Bernini" userId="68b85e465afd40b4" providerId="LiveId" clId="{DFE0E9CE-0B9C-4B9F-BA21-08E6CD68989C}" dt="2025-01-20T17:07:04.327" v="3966" actId="14100"/>
          <ac:picMkLst>
            <pc:docMk/>
            <pc:sldMk cId="857943799" sldId="301"/>
            <ac:picMk id="16" creationId="{1B45645A-6AB7-D4D9-EDB8-CD494EFDFD3F}"/>
          </ac:picMkLst>
        </pc:picChg>
        <pc:picChg chg="add del mod">
          <ac:chgData name="Francesco Bernini" userId="68b85e465afd40b4" providerId="LiveId" clId="{DFE0E9CE-0B9C-4B9F-BA21-08E6CD68989C}" dt="2025-01-20T17:05:51.076" v="3956" actId="478"/>
          <ac:picMkLst>
            <pc:docMk/>
            <pc:sldMk cId="857943799" sldId="301"/>
            <ac:picMk id="21" creationId="{7A16A41E-1873-2883-DDA7-57B95EF89863}"/>
          </ac:picMkLst>
        </pc:picChg>
        <pc:picChg chg="add mod">
          <ac:chgData name="Francesco Bernini" userId="68b85e465afd40b4" providerId="LiveId" clId="{DFE0E9CE-0B9C-4B9F-BA21-08E6CD68989C}" dt="2025-01-20T17:06:50.308" v="3965" actId="14100"/>
          <ac:picMkLst>
            <pc:docMk/>
            <pc:sldMk cId="857943799" sldId="301"/>
            <ac:picMk id="23" creationId="{7D948A04-39C0-EB81-1628-7592E66507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A4C9F-98E9-4591-8560-969415D78A2B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9F2C0-EF2F-484B-876C-87036DDE2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9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09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75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Ricerca non strutturata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Funzione binaria -&gt; n numero di bit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sz="1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sz="12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dirty="0">
                    <a:solidFill>
                      <a:srgbClr val="92D050"/>
                    </a:solidFill>
                  </a:rPr>
                  <a:t>Quadratico anche nel caso peggiore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Ricerca non strutturata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Funzione binaria -&gt; n numero di bit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b="0" i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N=2^n</a:t>
                </a:r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dirty="0">
                    <a:solidFill>
                      <a:srgbClr val="92D050"/>
                    </a:solidFill>
                  </a:rPr>
                  <a:t>Quadratico anche nel caso peggiore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56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005E-B8B5-08FB-399B-03BDF3725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789A0FB-E10A-C96D-BB15-B428E176C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>
                <a:extLst>
                  <a:ext uri="{FF2B5EF4-FFF2-40B4-BE49-F238E27FC236}">
                    <a16:creationId xmlns:a16="http://schemas.microsoft.com/office/drawing/2014/main" id="{E0850B9E-94C9-B59C-B248-3C8B77CABF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Ricerca non strutturata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Funzione binaria -&gt; n numero di bit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sz="1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sz="12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dirty="0">
                    <a:solidFill>
                      <a:srgbClr val="92D050"/>
                    </a:solidFill>
                  </a:rPr>
                  <a:t>Quadratico anche nel caso peggiore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note 2">
                <a:extLst>
                  <a:ext uri="{FF2B5EF4-FFF2-40B4-BE49-F238E27FC236}">
                    <a16:creationId xmlns:a16="http://schemas.microsoft.com/office/drawing/2014/main" id="{E0850B9E-94C9-B59C-B248-3C8B77CABF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Ricerca non strutturata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Funzione binaria -&gt; n numero di bit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b="0" i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N=2^n</a:t>
                </a:r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dirty="0">
                    <a:solidFill>
                      <a:srgbClr val="92D050"/>
                    </a:solidFill>
                  </a:rPr>
                  <a:t>Quadratico anche nel caso peggiore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5D6428-5D2C-95CA-B5EE-36632E30A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35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51A68-0844-D980-A133-58E220CC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118205-EEE7-E6A9-5BC7-6C173B8B3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C08344-E789-2CD5-D960-00CF40D6C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dirty="0"/>
              <a:t>Serve un MCZ che applichi la fase negativa a 111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rgbClr val="92D050"/>
                </a:solidFill>
              </a:rPr>
              <a:t>Servono poi delle X che preparino lo stato di interesse in 111 e poi ripristinino la situazione precedente</a:t>
            </a:r>
          </a:p>
          <a:p>
            <a:pPr marL="228600" indent="-228600">
              <a:buFont typeface="+mj-lt"/>
              <a:buAutoNum type="arabicPeriod"/>
            </a:pPr>
            <a:endParaRPr lang="it-IT" dirty="0"/>
          </a:p>
          <a:p>
            <a:pPr marL="228600" indent="-2286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6BF18A-F3EA-190E-2F98-7E369F49F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60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66BC6-4ED6-DA12-7AE5-28B9E6AE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6E0DCB-0B50-30B7-195C-16398660A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>
                <a:extLst>
                  <a:ext uri="{FF2B5EF4-FFF2-40B4-BE49-F238E27FC236}">
                    <a16:creationId xmlns:a16="http://schemas.microsoft.com/office/drawing/2014/main" id="{0D6F2F28-1777-180F-4893-780965CBC25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Importante il numero di ripetizioni (Pazzi)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sz="1200" dirty="0">
                    <a:solidFill>
                      <a:srgbClr val="92D050"/>
                    </a:solidFill>
                  </a:rPr>
                  <a:t>3 bit e una soluzione -&gt; 2 iterazioni è il meglio (cmq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it-IT" sz="1200" dirty="0">
                    <a:solidFill>
                      <a:srgbClr val="92D050"/>
                    </a:solidFill>
                  </a:rPr>
                  <a:t> </a:t>
                </a:r>
                <a:r>
                  <a:rPr lang="it-IT" sz="1200">
                    <a:solidFill>
                      <a:srgbClr val="92D050"/>
                    </a:solidFill>
                  </a:rPr>
                  <a:t>è indicativo)</a:t>
                </a:r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sz="1200" dirty="0">
                    <a:solidFill>
                      <a:srgbClr val="92D050"/>
                    </a:solidFill>
                  </a:rPr>
                  <a:t>Ripetendo aumentano il numero di gate e quindi il rumore (Persiani)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note 2">
                <a:extLst>
                  <a:ext uri="{FF2B5EF4-FFF2-40B4-BE49-F238E27FC236}">
                    <a16:creationId xmlns:a16="http://schemas.microsoft.com/office/drawing/2014/main" id="{0D6F2F28-1777-180F-4893-780965CBC25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Importante il numero di ripetizioni (Pazzi)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sz="1200" dirty="0">
                    <a:solidFill>
                      <a:srgbClr val="92D050"/>
                    </a:solidFill>
                  </a:rPr>
                  <a:t>3 bit e una soluzione -&gt; 2 iterazioni è il meglio (cmq </a:t>
                </a:r>
                <a:r>
                  <a:rPr lang="it-IT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√N</a:t>
                </a:r>
                <a:r>
                  <a:rPr lang="it-IT" sz="1200" dirty="0">
                    <a:solidFill>
                      <a:srgbClr val="92D050"/>
                    </a:solidFill>
                  </a:rPr>
                  <a:t> </a:t>
                </a:r>
                <a:r>
                  <a:rPr lang="it-IT" sz="1200">
                    <a:solidFill>
                      <a:srgbClr val="92D050"/>
                    </a:solidFill>
                  </a:rPr>
                  <a:t>è indicativo)</a:t>
                </a:r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sz="1200" dirty="0">
                    <a:solidFill>
                      <a:srgbClr val="92D050"/>
                    </a:solidFill>
                  </a:rPr>
                  <a:t>Ripetendo aumentano il numero di gate e quindi il rumore (Persiani)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6BD03-55CE-EC2C-845C-1C79FACC9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65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043D2-2B7F-2071-AC72-403885117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5D83F4-94E6-57B9-030A-86B812DE2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457B7E3-A90C-C026-93FF-76B5CDF4F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rgbClr val="92D050"/>
                </a:solidFill>
              </a:rPr>
              <a:t>Rust security by design come il titolo del documento…</a:t>
            </a:r>
          </a:p>
          <a:p>
            <a:pPr marL="228600" indent="-228600">
              <a:buFont typeface="+mj-lt"/>
              <a:buAutoNum type="arabicPeriod"/>
            </a:pPr>
            <a:endParaRPr lang="it-IT" dirty="0"/>
          </a:p>
          <a:p>
            <a:pPr marL="228600" indent="-2286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DF718-E6F0-5406-2487-601702C1C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47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8069-C47B-5BD8-7A71-0FBA56133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C9D4F3-8A5F-ED3B-B930-FEC735946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49660D-030B-3DB7-BA9C-CB7D84357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/>
              <a:t>pubblicato </a:t>
            </a:r>
            <a:r>
              <a:rPr lang="it-IT" dirty="0"/>
              <a:t>da CISA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Cambio di paradigma inteso per persone e strumenti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Altri linguaggi oltre a Rust: Ada e Spark, Zig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627143-C0D2-BBBF-629B-908CEAE56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30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10355-4E24-E8E1-B116-65C23518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B7C886-E34E-E3C3-DD55-115E463AB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79CA0C-E4C9-F2BD-8454-74A43FE7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0DC835-DFB7-AAA0-BC0B-694BF6A7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7B1E12-D143-1AD9-91BE-438918A4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3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954EE-48F8-D830-17D8-35B63DEF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BCACD6-8D13-8C9D-0497-68F8B133D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B842E6-41C6-1AC0-934F-51E42E58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741F47-DA71-3AFB-DDA2-3C08BC4D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3575EB-7E39-2EB1-897B-0A212D1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0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46B67F-FE9A-E630-5BAA-1EC0A27C6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07E698-DDAF-BBFF-880F-5BCB936B3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DE747A-23FE-E57A-CE34-449A7365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96A215-630C-C877-3456-A527319D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C0D563-D4FE-D5A5-C37A-5D5A20E5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12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FD19A-32D6-93FA-A410-BA13005E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93E1C-06CF-2E44-83AB-158BF0EF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0EA219-4802-6FD0-2B1B-15C6650A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34BC4B-BB7E-8139-0A5F-4B137B7D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E12096-1BA9-D565-0140-5697E12D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4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F2309-68DF-BA45-A7F0-E1F4450B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7D4032-099B-A23F-EB4B-0C3778B8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DBB6A5-CECE-420B-72C3-C14DED0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AEBFDF-C2A4-AF7F-2258-ED588C8D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C0A3B-015B-EF46-A1D4-24A74BBD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4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496D6-C26E-F742-A313-32E716A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BD3369-E9C2-9651-7F3D-300772753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6F9B17-8944-4260-8847-4359B698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813B7A-2D24-8CFE-A85A-D9113F7C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5F710E-9677-5908-A5CA-A8D91612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2D751A-96D0-EA68-04AC-F93B093A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3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75EF2-7EF8-47F9-7D1B-5F5E6734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1F69BF-15FB-E89D-E1D3-3AEA08FB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287EAF-77FD-C8AE-D9F9-55D49FD0F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82B23C-CFE8-06DA-B11C-1A0AB353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D5BD42-625C-AC51-8632-604DE58AB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417B21-2370-085A-8AEE-0E46FA93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8667F1-1188-F996-6621-0995424B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891ADB-1A73-780B-A442-37C66A91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45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62665-AA47-86D4-300E-84C93239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2A2D64-4FDD-0A1B-D714-600024C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09AEC6-FEA1-5ACC-1E12-1E377C41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0BF4B3-2E1A-B432-AE84-2C8C82C2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3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304646-6750-8D38-2DC9-D2579A7C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8731A0-8633-3E48-321D-94CA0ED8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061D8A-7874-2AE8-573A-7F2645CA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4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3B5DC-833E-B7F2-F499-11862345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F6A32-560E-E1C1-C375-EDA96EA8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1AC0DA-3A2E-89CA-4A38-ABCB4B85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17570C-2773-E7E6-CDBC-B11E58F1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F680FB-05EB-2C4E-181B-C8C38D2B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BA1C17-06A6-269F-411A-26C0908F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82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40AF3-49BE-1BB3-921C-28C4CFFB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FA9F74-9421-5F6E-1E89-31B3F442C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BB7186-33CB-824B-7C28-C426B4345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B242B3-C0A5-B200-E40C-53E517A0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6C41E3-FC2C-51BE-C55D-95F3AA6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CF1A47-C112-2F97-E67A-36B28D74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1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AB50B0-5A33-B3AC-B739-717A4968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5D04F5-3A8C-9267-BD16-DD2AEA05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DDB13E-9CB8-3941-E4DC-B61878E03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DD25D-CE61-40B1-8B8A-B25BFE7A899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96E7C4-6DBB-01AF-02B1-A64D2C8EF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993043-FD05-12B0-E938-B85863FE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1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DFE152E-3A83-A153-854E-6533F09BA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04254"/>
            <a:ext cx="9144000" cy="1477328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Safety e Security del Codice</a:t>
            </a:r>
            <a:br>
              <a:rPr lang="it-IT" b="1" dirty="0">
                <a:solidFill>
                  <a:srgbClr val="FFAD00"/>
                </a:solidFill>
              </a:rPr>
            </a:br>
            <a:r>
              <a:rPr lang="it-IT" sz="2800" b="1" dirty="0">
                <a:solidFill>
                  <a:srgbClr val="FFAD00"/>
                </a:solidFill>
              </a:rPr>
              <a:t>Incidenti e Soluzioni</a:t>
            </a:r>
            <a:endParaRPr lang="it-IT" b="1" dirty="0">
              <a:solidFill>
                <a:srgbClr val="FFAD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E0C984-F4AF-CE21-2C79-44715531EC31}"/>
              </a:ext>
            </a:extLst>
          </p:cNvPr>
          <p:cNvSpPr txBox="1"/>
          <p:nvPr/>
        </p:nvSpPr>
        <p:spPr>
          <a:xfrm>
            <a:off x="5061853" y="6318460"/>
            <a:ext cx="20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  <a:endParaRPr lang="it-IT" b="0" i="0" dirty="0">
              <a:solidFill>
                <a:srgbClr val="CFCBC4"/>
              </a:solidFill>
              <a:effectLst/>
              <a:latin typeface="Open sans" panose="020B0606030504020204" pitchFamily="34" charset="0"/>
            </a:endParaRPr>
          </a:p>
          <a:p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13" name="Immagine 12" descr="Immagine che contiene testo, Carattere, logo, Elementi grafici">
            <a:extLst>
              <a:ext uri="{FF2B5EF4-FFF2-40B4-BE49-F238E27FC236}">
                <a16:creationId xmlns:a16="http://schemas.microsoft.com/office/drawing/2014/main" id="{94E17631-3648-66C0-7C3A-ECD6BC8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73" y="97472"/>
            <a:ext cx="3991453" cy="36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2A60B-FDE1-6110-BCCA-0754C2AF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600" y="95178"/>
            <a:ext cx="1643185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Indice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F96B0942-73EF-BCC4-DFED-35EA1C78A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055A797-0775-4001-C46D-D99ADE6D4486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3AC06F5-424D-AE42-0388-128A55D1D98C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52C5823-C706-AA2D-217C-76094E856623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5510E05-E690-DA13-FBBF-55791967DBEB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9E0B844-C987-6998-B7D6-ED8A103CC7FF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21/01/2025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8877467-8134-6506-6ACF-D8FC0647B7BE}"/>
              </a:ext>
            </a:extLst>
          </p:cNvPr>
          <p:cNvSpPr txBox="1"/>
          <p:nvPr/>
        </p:nvSpPr>
        <p:spPr>
          <a:xfrm>
            <a:off x="3383399" y="1560104"/>
            <a:ext cx="62656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Introduzione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Safety &amp;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Incidenti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Approcci risolutivi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Analisi Statica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Sotto e sovra insiemi di linguaggi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D10CED-7D95-625D-DCF8-86602AB72D94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14935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2A60B-FDE1-6110-BCCA-0754C2AF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29" y="91151"/>
            <a:ext cx="5467661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Introduzione: </a:t>
            </a:r>
            <a:r>
              <a:rPr lang="it-IT" dirty="0">
                <a:solidFill>
                  <a:srgbClr val="FFAD00"/>
                </a:solidFill>
              </a:rPr>
              <a:t>impieghi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F96B0942-73EF-BCC4-DFED-35EA1C78A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055A797-0775-4001-C46D-D99ADE6D4486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3AC06F5-424D-AE42-0388-128A55D1D98C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52C5823-C706-AA2D-217C-76094E856623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5510E05-E690-DA13-FBBF-55791967DBEB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9E0B844-C987-6998-B7D6-ED8A103CC7FF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D10CED-7D95-625D-DCF8-86602AB72D94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1/5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27DF62-EBCA-6240-A2CD-BBEE5222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3272871"/>
            <a:ext cx="3894859" cy="25965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2D1BA12-8B6A-9B4F-6D4A-9A239723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988557"/>
            <a:ext cx="3901071" cy="20148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771ED4C-BCB8-0E68-B194-90F9D8C2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78" y="988556"/>
            <a:ext cx="3916777" cy="20455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6287114-2CA0-5358-9525-629DF1D9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96" y="3267043"/>
            <a:ext cx="3894859" cy="25965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51C13AB-8280-3BE6-4EE2-38AB4445A351}"/>
              </a:ext>
            </a:extLst>
          </p:cNvPr>
          <p:cNvCxnSpPr/>
          <p:nvPr/>
        </p:nvCxnSpPr>
        <p:spPr>
          <a:xfrm>
            <a:off x="6083429" y="1146740"/>
            <a:ext cx="25141" cy="4260273"/>
          </a:xfrm>
          <a:prstGeom prst="line">
            <a:avLst/>
          </a:prstGeom>
          <a:ln w="76200">
            <a:solidFill>
              <a:srgbClr val="FFAD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olo 1">
            <a:extLst>
              <a:ext uri="{FF2B5EF4-FFF2-40B4-BE49-F238E27FC236}">
                <a16:creationId xmlns:a16="http://schemas.microsoft.com/office/drawing/2014/main" id="{44650FA5-4E9B-78C5-CC86-7A73AE888B83}"/>
              </a:ext>
            </a:extLst>
          </p:cNvPr>
          <p:cNvSpPr txBox="1">
            <a:spLocks/>
          </p:cNvSpPr>
          <p:nvPr/>
        </p:nvSpPr>
        <p:spPr>
          <a:xfrm>
            <a:off x="4817323" y="2650922"/>
            <a:ext cx="1244189" cy="8704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rgbClr val="FF0000"/>
                </a:solidFill>
              </a:rPr>
              <a:t>Safety critical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0D10DBA-9314-B6F3-733D-88EF2FD9622B}"/>
              </a:ext>
            </a:extLst>
          </p:cNvPr>
          <p:cNvSpPr txBox="1">
            <a:spLocks/>
          </p:cNvSpPr>
          <p:nvPr/>
        </p:nvSpPr>
        <p:spPr>
          <a:xfrm>
            <a:off x="6119529" y="2454654"/>
            <a:ext cx="1244189" cy="1258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rgbClr val="FF6600"/>
                </a:solidFill>
              </a:rPr>
              <a:t>Non Safety critical</a:t>
            </a:r>
            <a:endParaRPr lang="it-IT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0294F-8E1C-632C-620C-165F0729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6C65E-6393-B4A3-6404-85B01961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54" y="64804"/>
            <a:ext cx="5465750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Introduzione: </a:t>
            </a:r>
            <a:r>
              <a:rPr lang="it-IT" dirty="0">
                <a:solidFill>
                  <a:srgbClr val="FFAD00"/>
                </a:solidFill>
              </a:rPr>
              <a:t>problemi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4008ADAF-18D5-CD8C-EA80-1207085A7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B36659-CF1A-B8D8-4A9B-99363808371B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10010D-E3C6-265F-A0D8-F65F2CBE53B9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D1238E8-87F8-DD3D-CD80-A519372D314F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BB4414-50B8-DB8F-AFE4-CDCB25B59835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57897DE-3C16-6A55-E504-EE0AA4EDD6F2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1F63C-D08C-89C0-EFBF-0A3E2C7592EC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2/6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5EAF69-C3EA-25EA-9672-70CD024AA5A5}"/>
              </a:ext>
            </a:extLst>
          </p:cNvPr>
          <p:cNvSpPr txBox="1"/>
          <p:nvPr/>
        </p:nvSpPr>
        <p:spPr>
          <a:xfrm>
            <a:off x="816466" y="937467"/>
            <a:ext cx="5615700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0000"/>
                </a:solidFill>
              </a:rPr>
              <a:t>Memory </a:t>
            </a:r>
            <a:r>
              <a:rPr lang="it-IT" sz="2800" b="1" dirty="0" err="1">
                <a:solidFill>
                  <a:srgbClr val="FF0000"/>
                </a:solidFill>
              </a:rPr>
              <a:t>safety</a:t>
            </a:r>
            <a:endParaRPr lang="it-IT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Malagestione della concorrenza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370EBB-6C44-29D8-463C-C4F2EF1B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72" y="2531610"/>
            <a:ext cx="7396539" cy="287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21B80B-59A5-C173-FC62-16C0AAC7903F}"/>
              </a:ext>
            </a:extLst>
          </p:cNvPr>
          <p:cNvSpPr txBox="1"/>
          <p:nvPr/>
        </p:nvSpPr>
        <p:spPr>
          <a:xfrm>
            <a:off x="6450423" y="1021485"/>
            <a:ext cx="49610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Configurazione errata sistemi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Errori logici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…</a:t>
            </a:r>
            <a:endParaRPr 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BEE674-31EF-7E84-7F11-02ECDB046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917" y="5054467"/>
            <a:ext cx="1130984" cy="3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9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CE240-F8DA-D38B-AAAA-6878A392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EF215-2A1B-42CB-D3FD-CFEF1400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155" y="121066"/>
            <a:ext cx="2311689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Incidenti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84FDA9B9-FFEC-34BF-F141-721E3768C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8AF69C5-9263-9925-EFD4-F5EEFBA977EE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00C61D9-F883-F795-4E03-F9C38AEB54BE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A889A69-A315-A6B0-74FE-E8B88297A258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53FF293-E7CE-2A0A-C1F5-E4EEF405728C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2971790-3957-4F61-8328-C7DFC2673B98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7CBC22-3833-630E-AA67-70D9280BBFDF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2/5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D9DA50A-A151-0CF3-FC2A-8803B9BA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6" y="1969162"/>
            <a:ext cx="3728326" cy="27962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F248CF6-5AD1-CC45-5D5E-F93AD668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64" y="1994062"/>
            <a:ext cx="2059585" cy="27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C5269B4-9A1F-E98B-0D1B-AAAA39C75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81" y="1530991"/>
            <a:ext cx="1810487" cy="3745631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BC0D0AA-2E2D-7EA8-10F6-83F0D447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848" y="1969162"/>
            <a:ext cx="3778606" cy="27961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C1DC2B-0384-A1E4-97D1-83A58D6E69EB}"/>
              </a:ext>
            </a:extLst>
          </p:cNvPr>
          <p:cNvSpPr txBox="1"/>
          <p:nvPr/>
        </p:nvSpPr>
        <p:spPr>
          <a:xfrm>
            <a:off x="1498977" y="4807598"/>
            <a:ext cx="253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</a:rPr>
              <a:t>Morris Worm (1988)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6C3381-055B-05C7-DA94-DF7859FE2CAD}"/>
              </a:ext>
            </a:extLst>
          </p:cNvPr>
          <p:cNvSpPr txBox="1"/>
          <p:nvPr/>
        </p:nvSpPr>
        <p:spPr>
          <a:xfrm>
            <a:off x="5107274" y="1119348"/>
            <a:ext cx="19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</a:rPr>
              <a:t>Ariane 5 (1996)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DB2C0A-527A-E94A-95C4-2AEA79C41F5E}"/>
              </a:ext>
            </a:extLst>
          </p:cNvPr>
          <p:cNvSpPr txBox="1"/>
          <p:nvPr/>
        </p:nvSpPr>
        <p:spPr>
          <a:xfrm>
            <a:off x="8234941" y="4810311"/>
            <a:ext cx="253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</a:rPr>
              <a:t>Therac-25 (1985-1987)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7C01A-18A8-CE59-B7F1-8F04321DE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A6D77A1-58BB-3CA0-4FD3-5C8A2451BF69}"/>
              </a:ext>
            </a:extLst>
          </p:cNvPr>
          <p:cNvSpPr/>
          <p:nvPr/>
        </p:nvSpPr>
        <p:spPr>
          <a:xfrm>
            <a:off x="4030531" y="3384994"/>
            <a:ext cx="4130937" cy="1923900"/>
          </a:xfrm>
          <a:prstGeom prst="roundRect">
            <a:avLst/>
          </a:prstGeom>
          <a:solidFill>
            <a:srgbClr val="FF000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8427910-AF9F-F003-7AF9-B703415547F3}"/>
              </a:ext>
            </a:extLst>
          </p:cNvPr>
          <p:cNvSpPr/>
          <p:nvPr/>
        </p:nvSpPr>
        <p:spPr>
          <a:xfrm>
            <a:off x="6513955" y="1174550"/>
            <a:ext cx="4777501" cy="1923900"/>
          </a:xfrm>
          <a:prstGeom prst="roundRec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C9EA2F-7894-AA62-42BF-1CAFA2412D1F}"/>
              </a:ext>
            </a:extLst>
          </p:cNvPr>
          <p:cNvSpPr/>
          <p:nvPr/>
        </p:nvSpPr>
        <p:spPr>
          <a:xfrm>
            <a:off x="900547" y="1174550"/>
            <a:ext cx="4777500" cy="1923917"/>
          </a:xfrm>
          <a:prstGeom prst="roundRec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B2BFBE-2446-E853-2B92-E6A1F813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991" y="96853"/>
            <a:ext cx="4303895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Safety &amp; Security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C90096C6-A632-63A1-A9B8-33700B57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33BBBA2-0497-CF19-2977-0C860FCD4124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1EE6E4C-0FA5-1F7D-A8DA-35C9DD7DA362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C6E997B-2549-AE6A-03B6-00DA630CB974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3B0F42-710F-D921-BDB2-5C440A21FA2A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30FC138-BC44-10DC-6AA5-93281E42EEDF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CE0C22-25FB-8165-0DFB-22239E3397CF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3/5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65713B-880B-94BB-9ECB-83CB0753F661}"/>
              </a:ext>
            </a:extLst>
          </p:cNvPr>
          <p:cNvSpPr txBox="1"/>
          <p:nvPr/>
        </p:nvSpPr>
        <p:spPr>
          <a:xfrm>
            <a:off x="1102582" y="1390579"/>
            <a:ext cx="437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Safety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</a:p>
          <a:p>
            <a:r>
              <a:rPr lang="it-IT" sz="2400" b="1" dirty="0">
                <a:solidFill>
                  <a:srgbClr val="FFAD00"/>
                </a:solidFill>
              </a:rPr>
              <a:t>→ </a:t>
            </a:r>
            <a:r>
              <a:rPr lang="it-IT" sz="2400" dirty="0">
                <a:solidFill>
                  <a:schemeClr val="bg1"/>
                </a:solidFill>
              </a:rPr>
              <a:t>Correttezza</a:t>
            </a:r>
          </a:p>
          <a:p>
            <a:r>
              <a:rPr lang="it-IT" sz="2400" dirty="0">
                <a:solidFill>
                  <a:schemeClr val="bg1"/>
                </a:solidFill>
              </a:rPr>
              <a:t>    (anche in condizioni anomale)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9EDC42-CE74-B982-0B40-DCA0CE7F8212}"/>
              </a:ext>
            </a:extLst>
          </p:cNvPr>
          <p:cNvSpPr txBox="1"/>
          <p:nvPr/>
        </p:nvSpPr>
        <p:spPr>
          <a:xfrm>
            <a:off x="7200993" y="1390580"/>
            <a:ext cx="322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Security</a:t>
            </a:r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rgbClr val="FFAD00"/>
                </a:solidFill>
              </a:rPr>
              <a:t>→ </a:t>
            </a:r>
            <a:r>
              <a:rPr lang="it-IT" sz="2400" dirty="0">
                <a:solidFill>
                  <a:schemeClr val="bg1"/>
                </a:solidFill>
              </a:rPr>
              <a:t>Resistenza a tentativi</a:t>
            </a:r>
          </a:p>
          <a:p>
            <a:r>
              <a:rPr lang="it-IT" sz="2400" dirty="0">
                <a:solidFill>
                  <a:schemeClr val="bg1"/>
                </a:solidFill>
              </a:rPr>
              <a:t>    di compromissione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D6A4B2-8956-799A-118C-7A504332A660}"/>
              </a:ext>
            </a:extLst>
          </p:cNvPr>
          <p:cNvSpPr txBox="1"/>
          <p:nvPr/>
        </p:nvSpPr>
        <p:spPr>
          <a:xfrm>
            <a:off x="4404847" y="3641495"/>
            <a:ext cx="338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Buffer overflow</a:t>
            </a:r>
            <a:endParaRPr lang="it-IT" sz="3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01AB9F-DA90-B60E-5478-0344AE3A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51" y="4337441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C8AFB886-D3BD-86C5-0F41-22637A59B6B0}"/>
              </a:ext>
            </a:extLst>
          </p:cNvPr>
          <p:cNvCxnSpPr>
            <a:cxnSpLocks/>
            <a:stCxn id="12" idx="1"/>
            <a:endCxn id="7" idx="2"/>
          </p:cNvCxnSpPr>
          <p:nvPr/>
        </p:nvCxnSpPr>
        <p:spPr>
          <a:xfrm rot="10800000">
            <a:off x="3289297" y="3098468"/>
            <a:ext cx="741234" cy="1248477"/>
          </a:xfrm>
          <a:prstGeom prst="bentConnector2">
            <a:avLst/>
          </a:prstGeom>
          <a:ln w="76200" cap="rnd">
            <a:solidFill>
              <a:srgbClr val="FFC00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AEFFDA5B-C9C5-BFF6-DA9D-C2C87761CE4D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8161468" y="3098450"/>
            <a:ext cx="741238" cy="1248494"/>
          </a:xfrm>
          <a:prstGeom prst="bentConnector2">
            <a:avLst/>
          </a:prstGeom>
          <a:ln w="76200" cap="rnd">
            <a:solidFill>
              <a:srgbClr val="FFC00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1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6841E-BD29-77C9-874A-4BE2E5F8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e 40">
            <a:extLst>
              <a:ext uri="{FF2B5EF4-FFF2-40B4-BE49-F238E27FC236}">
                <a16:creationId xmlns:a16="http://schemas.microsoft.com/office/drawing/2014/main" id="{0334919F-65BC-6833-103A-7216BDC25F98}"/>
              </a:ext>
            </a:extLst>
          </p:cNvPr>
          <p:cNvSpPr/>
          <p:nvPr/>
        </p:nvSpPr>
        <p:spPr>
          <a:xfrm>
            <a:off x="6021834" y="1029394"/>
            <a:ext cx="5271912" cy="26583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0B944682-29CA-63F2-842E-0D91C3634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57693D4-7088-D884-2071-28D3F07F222F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7F5E4C9-6171-4F60-3636-D84E2ECB9528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5188A81-AF17-9109-5C12-F11DCD30D533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CE58DA6-00B2-E385-7D70-2394CE60324F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567AA3C-D554-B56A-2B97-99DE5408BE6F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BA8C64-7C33-D6DD-F9AB-BE8DF673B31A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43431334-84E1-4114-C2A4-288C1498B4D1}"/>
              </a:ext>
            </a:extLst>
          </p:cNvPr>
          <p:cNvSpPr txBox="1">
            <a:spLocks/>
          </p:cNvSpPr>
          <p:nvPr/>
        </p:nvSpPr>
        <p:spPr>
          <a:xfrm>
            <a:off x="3846620" y="85590"/>
            <a:ext cx="4498759" cy="705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FFAD00"/>
                </a:solidFill>
              </a:rPr>
              <a:t>Approcci risolutivi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7DE85B-5D1F-96D9-CE62-2A79F5F1D9BF}"/>
              </a:ext>
            </a:extLst>
          </p:cNvPr>
          <p:cNvSpPr txBox="1"/>
          <p:nvPr/>
        </p:nvSpPr>
        <p:spPr>
          <a:xfrm>
            <a:off x="745230" y="1560090"/>
            <a:ext cx="4373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Analisi Statica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Interpretazione astratta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63CFD8E-DF16-4A0B-3EE9-08D6E4C4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54" y="2739613"/>
            <a:ext cx="4366748" cy="21120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7F8171-4D27-E3AD-EA02-FF05884F6E52}"/>
              </a:ext>
            </a:extLst>
          </p:cNvPr>
          <p:cNvSpPr txBox="1"/>
          <p:nvPr/>
        </p:nvSpPr>
        <p:spPr>
          <a:xfrm>
            <a:off x="6471077" y="1425315"/>
            <a:ext cx="4373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Sotto e sovra insiemi di linguaggi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FE965216-0B24-2E1C-0582-3B51B84B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988" y="2022538"/>
            <a:ext cx="959679" cy="906832"/>
          </a:xfrm>
          <a:prstGeom prst="roundRect">
            <a:avLst>
              <a:gd name="adj" fmla="val 2478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AF1EE97-9495-C081-B8A0-05E41B33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100" y="2078908"/>
            <a:ext cx="959680" cy="847249"/>
          </a:xfrm>
          <a:prstGeom prst="roundRect">
            <a:avLst>
              <a:gd name="adj" fmla="val 55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A35699BC-0CE0-F5A8-1647-9DF7E68F1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1864" y="2596490"/>
            <a:ext cx="1332030" cy="874566"/>
          </a:xfrm>
          <a:prstGeom prst="roundRect">
            <a:avLst>
              <a:gd name="adj" fmla="val 4406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0DD8A03-6703-046E-BB4E-502F7462C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04" y="3817175"/>
            <a:ext cx="4080642" cy="20403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1CF66AC-3A7C-097D-F70B-839DCA3559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9863" y="2739613"/>
            <a:ext cx="174028" cy="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3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E37C6-1E9A-E0A3-9AB3-E1E2891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B8732B2-D2C3-BE43-620D-C76469AE9051}"/>
              </a:ext>
            </a:extLst>
          </p:cNvPr>
          <p:cNvSpPr/>
          <p:nvPr/>
        </p:nvSpPr>
        <p:spPr>
          <a:xfrm>
            <a:off x="900546" y="1284349"/>
            <a:ext cx="4419597" cy="4289302"/>
          </a:xfrm>
          <a:prstGeom prst="roundRect">
            <a:avLst/>
          </a:prstGeom>
          <a:solidFill>
            <a:srgbClr val="C0000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1A54B4-0A59-ED4C-7CA5-E192545D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325" y="102190"/>
            <a:ext cx="3027350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Conclusioni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CF2C680E-DC02-2619-EDBF-E547E948B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019B6F3-11D9-6426-A7A1-86C5F94B4204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66B26BD-15CB-EFFF-9214-011D44896A29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C8B1E0C-915C-AD0A-AD77-EDF77B7BFFA6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3B3336-33C9-6518-ED02-80BC6B4F51BC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9441FBC-A426-89DD-3B2A-39075A96FD3B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7629-DF83-44AC-B7F6-157F1EB32E5F}"/>
              </a:ext>
            </a:extLst>
          </p:cNvPr>
          <p:cNvSpPr txBox="1"/>
          <p:nvPr/>
        </p:nvSpPr>
        <p:spPr>
          <a:xfrm>
            <a:off x="5813468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5/5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5D5994-1787-D393-BBFF-29A8EF0C83FA}"/>
              </a:ext>
            </a:extLst>
          </p:cNvPr>
          <p:cNvSpPr txBox="1"/>
          <p:nvPr/>
        </p:nvSpPr>
        <p:spPr>
          <a:xfrm>
            <a:off x="1224919" y="2090172"/>
            <a:ext cx="3908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Problemi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b="0" dirty="0">
                <a:solidFill>
                  <a:schemeClr val="bg1"/>
                </a:solidFill>
              </a:rPr>
              <a:t>Safety e Security fondamentali nel mondo moderno</a:t>
            </a:r>
            <a:endParaRPr lang="it-IT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Difficoltà nel cambio di paradigma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307B819-DFD8-B31E-64A0-93FF20ECF7F5}"/>
              </a:ext>
            </a:extLst>
          </p:cNvPr>
          <p:cNvSpPr/>
          <p:nvPr/>
        </p:nvSpPr>
        <p:spPr>
          <a:xfrm>
            <a:off x="6871859" y="1284349"/>
            <a:ext cx="4419597" cy="4289302"/>
          </a:xfrm>
          <a:prstGeom prst="roundRec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9CF063-12B7-D367-2164-4362C16E2CB6}"/>
              </a:ext>
            </a:extLst>
          </p:cNvPr>
          <p:cNvSpPr txBox="1"/>
          <p:nvPr/>
        </p:nvSpPr>
        <p:spPr>
          <a:xfrm>
            <a:off x="7242944" y="2090172"/>
            <a:ext cx="3877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Soluzioni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Analizzatori statici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Versioni sicure di linguaggi esistenti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Linguaggi con</a:t>
            </a:r>
          </a:p>
          <a:p>
            <a:pPr lvl="1"/>
            <a:r>
              <a:rPr lang="it-IT" sz="2800" dirty="0">
                <a:solidFill>
                  <a:schemeClr val="bg1"/>
                </a:solidFill>
              </a:rPr>
              <a:t> «security-by-design»</a:t>
            </a:r>
            <a:endParaRPr lang="it-IT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37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8788</TotalTime>
  <Words>299</Words>
  <Application>Microsoft Office PowerPoint</Application>
  <PresentationFormat>Widescreen</PresentationFormat>
  <Paragraphs>91</Paragraphs>
  <Slides>8</Slides>
  <Notes>8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Open sans</vt:lpstr>
      <vt:lpstr>Tema di Office</vt:lpstr>
      <vt:lpstr>Safety e Security del Codice Incidenti e Soluzioni</vt:lpstr>
      <vt:lpstr>Indice</vt:lpstr>
      <vt:lpstr>Introduzione: impieghi</vt:lpstr>
      <vt:lpstr>Introduzione: problemi</vt:lpstr>
      <vt:lpstr>Incidenti</vt:lpstr>
      <vt:lpstr>Safety &amp; Security</vt:lpstr>
      <vt:lpstr>Presentazione standard di PowerPoint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Bernini</dc:creator>
  <cp:lastModifiedBy>Francesco Bernini</cp:lastModifiedBy>
  <cp:revision>51</cp:revision>
  <dcterms:created xsi:type="dcterms:W3CDTF">2024-09-09T14:19:58Z</dcterms:created>
  <dcterms:modified xsi:type="dcterms:W3CDTF">2025-02-09T23:10:44Z</dcterms:modified>
</cp:coreProperties>
</file>