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00"/>
    <a:srgbClr val="A6A200"/>
    <a:srgbClr val="00EA6A"/>
    <a:srgbClr val="FF5353"/>
    <a:srgbClr val="FF3B3B"/>
    <a:srgbClr val="DA0000"/>
    <a:srgbClr val="FFD347"/>
    <a:srgbClr val="4BB000"/>
    <a:srgbClr val="00CC00"/>
    <a:srgbClr val="5B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1E23-A012-4CFE-B4BE-693C6DE0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D8499-198F-44C6-98C5-750805C1F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FDF3-605B-4B25-98B3-4EDA527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1D5B-1308-413D-9D8B-9D9135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CE50-493E-4975-A7C8-F0EE3DD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8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E247-4CAF-4ADD-A6C3-3B03F30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BA799-BE56-4024-BFE4-36AA9AE9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C5F7-01F1-4EFA-A4EE-6E880FE8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2297-4ADE-4CAF-B4CA-E6F9B02A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F830-1A78-4115-A441-45099E13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40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02DE3-E8B9-45AC-A6DE-9E6EC5D9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9854-4CEB-458C-B4CF-B8EAE0DC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F275-4854-47CF-B7CB-3B39E29A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90B-F844-4EB3-BF41-9252D578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90884-6814-46D8-BA31-27673D48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6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2714-D382-45CB-9412-44A4068A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4AA-449F-40B6-B2C5-3FDDB35C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A234-A9C7-43AB-8388-FA03EC6A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A75D-D205-452B-A8A9-F918E052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0390-DF25-4108-80FA-F8812048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86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6693-39B9-4960-AA6C-85D17B78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13FA7-CF29-43EE-8882-7C7918C8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F716-A952-4B17-B9A7-9AD2EEA8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DCD5-E3CF-4802-90C8-0CDE8808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9BEA-0F68-4303-AE9B-6E466132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4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26CA-749D-4854-9114-6F5950D2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81B9-622A-4E29-B689-6E176CB73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5A76B-D172-44EA-A183-D9D12478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CD352-424C-428D-B798-7E969A7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14373-575F-42A2-9C9C-7FCCB0B2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40B93-233F-4914-9308-2E035754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51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D096-918D-46E3-8D2D-489DBABA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DDE1-C990-42B9-A65D-ADBCE9A2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A14D-0679-4083-AD49-2FBDE218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EF5DF-715E-4EB6-AA0E-86C97C60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B9C8D-EF30-45AF-8D09-FCFE3B201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C5845-0840-4EC5-8DAD-C7BC404F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EFE0-738C-4139-B5DD-FACDB61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924C6-D993-4743-AE5C-6AD0979C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9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E5A-D77E-474A-9CFA-A3C4CBD0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E9EFE-DB93-4787-BD55-B1542E3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25F03-D405-41E3-9089-A2E0759B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3E5FC-180F-4569-A9BE-3E513CB9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1FE0A-A77C-41AE-854B-DC478A71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9F486-7C13-4E8C-AFD1-D7DFD83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17453-7AA4-4999-94F5-7B52F76E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5E8-0DFD-44C5-BCDB-D6473A57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C4AE-2D8B-4AD5-A91C-449834DC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8B67-5544-40AD-984A-F66E191F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8D83E-F34C-46AF-AD0C-75EB94DC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E2F0-758A-4650-93DE-F8863F20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345E-794F-4217-935F-32113882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3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B26B-5EBE-4B90-BCF3-A8A2167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E5A76-67CF-4A3B-B877-252BBEDD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B9879-015D-413A-A7AD-BC932A9F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8CA4-BED4-46EA-A618-A0A3A17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70AC-B8B7-4FA6-AD48-827E07F0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23B64-6EA5-49AE-8DE5-EBA1A4AA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3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46A87-F46C-4AC9-8DD7-730E7A8C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432E-BA40-426E-AF39-9FC13A55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E984-DDC8-40A7-8C1C-3529BCAA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25179-0B2C-49FB-A9CE-546E2D833495}" type="datetimeFigureOut">
              <a:rPr lang="it-IT" smtClean="0"/>
              <a:t>20/07/2019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FD99-57A2-4284-BCD3-706F68457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E6B-AAD5-49DD-82BB-85DA7ADDF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4919-5D07-49F5-ACBB-DC93197DDA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1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tag.azurewebsite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74E33F-427C-4333-B287-20A88D7C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62" y="434660"/>
            <a:ext cx="5382815" cy="5382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1EFC7-3CD5-4437-B371-282084C80C8A}"/>
              </a:ext>
            </a:extLst>
          </p:cNvPr>
          <p:cNvSpPr txBox="1"/>
          <p:nvPr/>
        </p:nvSpPr>
        <p:spPr>
          <a:xfrm>
            <a:off x="3595742" y="5957167"/>
            <a:ext cx="4069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GOTTA TAG THEM ALL</a:t>
            </a:r>
            <a:endParaRPr lang="it-IT" sz="4000" dirty="0">
              <a:latin typeface="Windows Command Prompt" panose="00000400000000000000" pitchFamily="2" charset="-79"/>
              <a:cs typeface="Windows Command Promp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565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462731-F30F-4C7A-9A59-6FD041D2B246}"/>
              </a:ext>
            </a:extLst>
          </p:cNvPr>
          <p:cNvSpPr txBox="1"/>
          <p:nvPr/>
        </p:nvSpPr>
        <p:spPr>
          <a:xfrm>
            <a:off x="2617365" y="1484851"/>
            <a:ext cx="22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8199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666EE9-54AC-46E1-92E7-0521944CA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6" y="4930763"/>
            <a:ext cx="1180995" cy="118099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47127-4D91-422D-9E39-23AA400FC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6" y="3533957"/>
            <a:ext cx="1180995" cy="1180995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B4F5C-FC93-41E8-BCC9-50B0E78E6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" y="2137150"/>
            <a:ext cx="1180996" cy="1180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1F10B6-673D-4B46-84E3-53C07ECDE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5" y="740343"/>
            <a:ext cx="1180996" cy="1180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096CE4-93A2-4539-B5B7-5E4D01DFFC5E}"/>
              </a:ext>
            </a:extLst>
          </p:cNvPr>
          <p:cNvSpPr txBox="1"/>
          <p:nvPr/>
        </p:nvSpPr>
        <p:spPr>
          <a:xfrm>
            <a:off x="2128007" y="891105"/>
            <a:ext cx="396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70C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Il Delle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7E900-7060-43D1-8A7C-4248CA4FD63A}"/>
              </a:ext>
            </a:extLst>
          </p:cNvPr>
          <p:cNvSpPr/>
          <p:nvPr/>
        </p:nvSpPr>
        <p:spPr>
          <a:xfrm>
            <a:off x="2128007" y="1305597"/>
            <a:ext cx="2643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SirAnderson</a:t>
            </a:r>
            <a:r>
              <a:rPr lang="it-IT" sz="2000" dirty="0">
                <a:solidFill>
                  <a:srgbClr val="0070C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E7621-0877-4FE1-BF6D-7EF5E5FA2265}"/>
              </a:ext>
            </a:extLst>
          </p:cNvPr>
          <p:cNvSpPr txBox="1"/>
          <p:nvPr/>
        </p:nvSpPr>
        <p:spPr>
          <a:xfrm>
            <a:off x="2116785" y="2287174"/>
            <a:ext cx="267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B05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Chesterfield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724FE4-D1AD-45F3-BE4C-F302B91F12E9}"/>
              </a:ext>
            </a:extLst>
          </p:cNvPr>
          <p:cNvSpPr/>
          <p:nvPr/>
        </p:nvSpPr>
        <p:spPr>
          <a:xfrm>
            <a:off x="2128007" y="2709985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00EA6A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UnProgrammatore</a:t>
            </a:r>
            <a:r>
              <a:rPr lang="it-IT" dirty="0">
                <a:solidFill>
                  <a:srgbClr val="00EA6A"/>
                </a:solidFill>
                <a:latin typeface="Calibri" panose="020F0502020204030204" pitchFamily="34" charset="0"/>
              </a:rPr>
              <a:t> </a:t>
            </a:r>
            <a:endParaRPr lang="it-IT" dirty="0">
              <a:solidFill>
                <a:srgbClr val="00EA6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FD186-3D12-42B3-9AD9-A15E214C3DD2}"/>
              </a:ext>
            </a:extLst>
          </p:cNvPr>
          <p:cNvSpPr txBox="1"/>
          <p:nvPr/>
        </p:nvSpPr>
        <p:spPr>
          <a:xfrm>
            <a:off x="2116786" y="3741490"/>
            <a:ext cx="1770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4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Il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sz="2800" dirty="0">
                <a:solidFill>
                  <a:schemeClr val="accent4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Bonzizz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7F3CA-0F76-423E-A4AB-933D25C8B9FB}"/>
              </a:ext>
            </a:extLst>
          </p:cNvPr>
          <p:cNvSpPr/>
          <p:nvPr/>
        </p:nvSpPr>
        <p:spPr>
          <a:xfrm>
            <a:off x="2116786" y="4141232"/>
            <a:ext cx="2914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FFD347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FrancescoBonizzi</a:t>
            </a:r>
            <a:r>
              <a:rPr lang="it-IT" dirty="0">
                <a:solidFill>
                  <a:srgbClr val="FFD347"/>
                </a:solidFill>
                <a:latin typeface="Calibri" panose="020F0502020204030204" pitchFamily="34" charset="0"/>
              </a:rPr>
              <a:t> </a:t>
            </a:r>
            <a:endParaRPr lang="it-IT" dirty="0">
              <a:solidFill>
                <a:srgbClr val="FFD347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EE87-F562-4133-941E-FA30AC01D15B}"/>
              </a:ext>
            </a:extLst>
          </p:cNvPr>
          <p:cNvSpPr txBox="1"/>
          <p:nvPr/>
        </p:nvSpPr>
        <p:spPr>
          <a:xfrm>
            <a:off x="2071742" y="5121373"/>
            <a:ext cx="305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Beatbox Mimmo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2DD27C-237B-435D-A1CB-BBD1E9E38174}"/>
              </a:ext>
            </a:extLst>
          </p:cNvPr>
          <p:cNvSpPr/>
          <p:nvPr/>
        </p:nvSpPr>
        <p:spPr>
          <a:xfrm>
            <a:off x="2071742" y="5534529"/>
            <a:ext cx="2658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FF5353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 domeniconicoli</a:t>
            </a:r>
            <a:r>
              <a:rPr lang="it-IT" dirty="0">
                <a:solidFill>
                  <a:srgbClr val="FF5353"/>
                </a:solidFill>
                <a:latin typeface="Calibri" panose="020F0502020204030204" pitchFamily="34" charset="0"/>
              </a:rPr>
              <a:t> </a:t>
            </a:r>
            <a:endParaRPr lang="it-IT" dirty="0">
              <a:solidFill>
                <a:srgbClr val="FF5353"/>
              </a:solidFill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17579E20-BAF7-4815-AA38-2864945E4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38352" cy="14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9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8D7BD-BDFE-481A-ADBF-0F3B7259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6" y="486716"/>
            <a:ext cx="5448084" cy="5448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1186C-2BFA-44E2-B53B-27A0852D9948}"/>
              </a:ext>
            </a:extLst>
          </p:cNvPr>
          <p:cNvSpPr txBox="1"/>
          <p:nvPr/>
        </p:nvSpPr>
        <p:spPr>
          <a:xfrm>
            <a:off x="6491681" y="1878680"/>
            <a:ext cx="3967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solidFill>
                  <a:srgbClr val="A6A20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Quacky</a:t>
            </a:r>
            <a:endParaRPr lang="it-IT" sz="2800" dirty="0">
              <a:solidFill>
                <a:srgbClr val="A6A200"/>
              </a:solidFill>
              <a:latin typeface="Windows Command Prompt" panose="00000400000000000000" pitchFamily="2" charset="-79"/>
              <a:cs typeface="Windows Command Prompt" panose="000004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0ED2F-5444-4959-B57C-350B31F20EE4}"/>
              </a:ext>
            </a:extLst>
          </p:cNvPr>
          <p:cNvSpPr txBox="1"/>
          <p:nvPr/>
        </p:nvSpPr>
        <p:spPr>
          <a:xfrm>
            <a:off x="6491681" y="3448340"/>
            <a:ext cx="4833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E6E100"/>
                </a:solidFill>
                <a:latin typeface="Windows Command Prompt" panose="00000400000000000000" pitchFamily="2" charset="-79"/>
                <a:cs typeface="Windows Command Prompt" panose="00000400000000000000" pitchFamily="2" charset="-79"/>
              </a:rPr>
              <a:t>GitHub: QuackQuack</a:t>
            </a:r>
            <a:endParaRPr lang="it-IT" sz="1050" dirty="0">
              <a:solidFill>
                <a:srgbClr val="E6E100"/>
              </a:solidFill>
              <a:latin typeface="Windows Command Prompt" panose="00000400000000000000" pitchFamily="2" charset="-79"/>
              <a:cs typeface="Windows Command Promp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79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1571D-9395-443C-83EC-305EDE9CCF81}"/>
              </a:ext>
            </a:extLst>
          </p:cNvPr>
          <p:cNvSpPr txBox="1"/>
          <p:nvPr/>
        </p:nvSpPr>
        <p:spPr>
          <a:xfrm>
            <a:off x="998290" y="989901"/>
            <a:ext cx="55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Gestione magazzino</a:t>
            </a:r>
          </a:p>
        </p:txBody>
      </p:sp>
    </p:spTree>
    <p:extLst>
      <p:ext uri="{BB962C8B-B14F-4D97-AF65-F5344CB8AC3E}">
        <p14:creationId xmlns:p14="http://schemas.microsoft.com/office/powerpoint/2010/main" val="39771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8F947F-4292-4796-929F-B8F1B0E246DE}"/>
              </a:ext>
            </a:extLst>
          </p:cNvPr>
          <p:cNvSpPr txBox="1"/>
          <p:nvPr/>
        </p:nvSpPr>
        <p:spPr>
          <a:xfrm>
            <a:off x="1241571" y="109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Consumabili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CC6FC-F1B8-42FA-8431-061720385759}"/>
              </a:ext>
            </a:extLst>
          </p:cNvPr>
          <p:cNvSpPr txBox="1"/>
          <p:nvPr/>
        </p:nvSpPr>
        <p:spPr>
          <a:xfrm>
            <a:off x="1241571" y="1665215"/>
            <a:ext cx="584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Ovvero: quando manca la carta igienica ed è già troppo tardi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50530-9727-46AA-BFB3-6E7587915289}"/>
              </a:ext>
            </a:extLst>
          </p:cNvPr>
          <p:cNvSpPr txBox="1"/>
          <p:nvPr/>
        </p:nvSpPr>
        <p:spPr>
          <a:xfrm>
            <a:off x="1241571" y="221028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deve risuccedere</a:t>
            </a:r>
          </a:p>
        </p:txBody>
      </p:sp>
    </p:spTree>
    <p:extLst>
      <p:ext uri="{BB962C8B-B14F-4D97-AF65-F5344CB8AC3E}">
        <p14:creationId xmlns:p14="http://schemas.microsoft.com/office/powerpoint/2010/main" val="358878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606B00-46B4-4487-ACA0-E01C81A3F996}"/>
              </a:ext>
            </a:extLst>
          </p:cNvPr>
          <p:cNvSpPr txBox="1"/>
          <p:nvPr/>
        </p:nvSpPr>
        <p:spPr>
          <a:xfrm>
            <a:off x="1065402" y="805343"/>
            <a:ext cx="61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https://istag.azurewebsites.net/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26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38DAA-3A00-43B5-99D0-86CC58024195}"/>
              </a:ext>
            </a:extLst>
          </p:cNvPr>
          <p:cNvSpPr txBox="1"/>
          <p:nvPr/>
        </p:nvSpPr>
        <p:spPr>
          <a:xfrm>
            <a:off x="1719743" y="520117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Infrastruttura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2261-69FB-4C6F-A660-AF19860B597D}"/>
              </a:ext>
            </a:extLst>
          </p:cNvPr>
          <p:cNvSpPr txBox="1"/>
          <p:nvPr/>
        </p:nvSpPr>
        <p:spPr>
          <a:xfrm>
            <a:off x="796954" y="1674674"/>
            <a:ext cx="733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Autenticazione: Azure Active Directory</a:t>
            </a:r>
          </a:p>
          <a:p>
            <a:r>
              <a:rPr lang="it-IT" dirty="0"/>
              <a:t>Server: Asp.Net Core WebApi su Azure WebApp C#</a:t>
            </a:r>
          </a:p>
          <a:p>
            <a:r>
              <a:rPr lang="it-IT" dirty="0"/>
              <a:t>Client web: Asp.Net Core WebApi su Azure WebApp, VUE.JS, C#/JS </a:t>
            </a:r>
          </a:p>
          <a:p>
            <a:r>
              <a:rPr lang="it-IT" dirty="0"/>
              <a:t>Client iOS - Swift</a:t>
            </a:r>
          </a:p>
          <a:p>
            <a:r>
              <a:rPr lang="it-IT" dirty="0"/>
              <a:t>Client Android - Java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87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F1919-6E1C-45CB-A314-0174E116F3B0}"/>
              </a:ext>
            </a:extLst>
          </p:cNvPr>
          <p:cNvSpPr txBox="1"/>
          <p:nvPr/>
        </p:nvSpPr>
        <p:spPr>
          <a:xfrm>
            <a:off x="343948" y="251670"/>
            <a:ext cx="47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lavoriamo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28602-25CA-4358-81D5-20C3386C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8" y="779403"/>
            <a:ext cx="10846966" cy="52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6E42-2713-4C7B-9A2E-3CB4904ED4D6}"/>
              </a:ext>
            </a:extLst>
          </p:cNvPr>
          <p:cNvSpPr txBox="1"/>
          <p:nvPr/>
        </p:nvSpPr>
        <p:spPr>
          <a:xfrm>
            <a:off x="855677" y="545718"/>
            <a:ext cx="489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 per il Q4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2901B-E7A7-44AB-A7D9-AD6944D742DA}"/>
              </a:ext>
            </a:extLst>
          </p:cNvPr>
          <p:cNvSpPr txBox="1"/>
          <p:nvPr/>
        </p:nvSpPr>
        <p:spPr>
          <a:xfrm>
            <a:off x="1023457" y="1459684"/>
            <a:ext cx="861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Informazioni statiche come password WIFI, solo per utenti autenticati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Filtri più accurati nelle pagine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Gestione permessi utenti (utenti admin e utenti normali)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Stampante che aggrega i QR per ottimizzare l’utilizzo di fogli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6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Windows Command 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Bonizzi</dc:creator>
  <cp:lastModifiedBy>Francesco Bonizzi</cp:lastModifiedBy>
  <cp:revision>18</cp:revision>
  <dcterms:created xsi:type="dcterms:W3CDTF">2019-07-20T07:31:31Z</dcterms:created>
  <dcterms:modified xsi:type="dcterms:W3CDTF">2019-07-20T08:17:01Z</dcterms:modified>
</cp:coreProperties>
</file>