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/>
    <p:restoredTop sz="94751"/>
  </p:normalViewPr>
  <p:slideViewPr>
    <p:cSldViewPr snapToGrid="0" snapToObjects="1">
      <p:cViewPr varScale="1">
        <p:scale>
          <a:sx n="193" d="100"/>
          <a:sy n="193" d="100"/>
        </p:scale>
        <p:origin x="3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1E68DB5-09E0-604A-8246-551ADBD7C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58" t="6894" r="3162" b="6939"/>
          <a:stretch/>
        </p:blipFill>
        <p:spPr>
          <a:xfrm>
            <a:off x="-1805" y="273846"/>
            <a:ext cx="12181365" cy="62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Slides to diagrams with focus on app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Kyma based extension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55912" y="1967948"/>
            <a:ext cx="4247323" cy="530088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01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75791" y="2968487"/>
            <a:ext cx="1769165" cy="122582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63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69165" y="4220074"/>
            <a:ext cx="1769165" cy="59709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85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4128053" y="2978428"/>
            <a:ext cx="1868556" cy="57978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4141304" y="3611219"/>
            <a:ext cx="1848678" cy="57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997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4141304" y="4227444"/>
            <a:ext cx="1842052" cy="58309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91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F3FC6-4495-6943-AB3B-47A5308B0298}"/>
              </a:ext>
            </a:extLst>
          </p:cNvPr>
          <p:cNvSpPr/>
          <p:nvPr/>
        </p:nvSpPr>
        <p:spPr>
          <a:xfrm>
            <a:off x="1755913" y="5274366"/>
            <a:ext cx="4234070" cy="543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63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3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11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Slides to diagrams with focus on app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Pelatan, Matthieu</cp:lastModifiedBy>
  <cp:revision>8</cp:revision>
  <dcterms:created xsi:type="dcterms:W3CDTF">2021-09-23T13:58:00Z</dcterms:created>
  <dcterms:modified xsi:type="dcterms:W3CDTF">2021-10-22T08:55:11Z</dcterms:modified>
</cp:coreProperties>
</file>