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3853-C1AE-42F1-9392-90C4F6C3765D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E7C6-74E2-4181-B8C0-012D0F9F2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968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3853-C1AE-42F1-9392-90C4F6C3765D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E7C6-74E2-4181-B8C0-012D0F9F2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75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3853-C1AE-42F1-9392-90C4F6C3765D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E7C6-74E2-4181-B8C0-012D0F9F2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4903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3853-C1AE-42F1-9392-90C4F6C3765D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E7C6-74E2-4181-B8C0-012D0F9F2F03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5098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3853-C1AE-42F1-9392-90C4F6C3765D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E7C6-74E2-4181-B8C0-012D0F9F2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3753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3853-C1AE-42F1-9392-90C4F6C3765D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E7C6-74E2-4181-B8C0-012D0F9F2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260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3853-C1AE-42F1-9392-90C4F6C3765D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E7C6-74E2-4181-B8C0-012D0F9F2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5642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3853-C1AE-42F1-9392-90C4F6C3765D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E7C6-74E2-4181-B8C0-012D0F9F2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168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3853-C1AE-42F1-9392-90C4F6C3765D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E7C6-74E2-4181-B8C0-012D0F9F2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991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3853-C1AE-42F1-9392-90C4F6C3765D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E7C6-74E2-4181-B8C0-012D0F9F2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30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3853-C1AE-42F1-9392-90C4F6C3765D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E7C6-74E2-4181-B8C0-012D0F9F2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13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3853-C1AE-42F1-9392-90C4F6C3765D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E7C6-74E2-4181-B8C0-012D0F9F2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43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3853-C1AE-42F1-9392-90C4F6C3765D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E7C6-74E2-4181-B8C0-012D0F9F2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01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3853-C1AE-42F1-9392-90C4F6C3765D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E7C6-74E2-4181-B8C0-012D0F9F2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23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3853-C1AE-42F1-9392-90C4F6C3765D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E7C6-74E2-4181-B8C0-012D0F9F2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03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3853-C1AE-42F1-9392-90C4F6C3765D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E7C6-74E2-4181-B8C0-012D0F9F2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92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3853-C1AE-42F1-9392-90C4F6C3765D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E7C6-74E2-4181-B8C0-012D0F9F2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8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9F3853-C1AE-42F1-9392-90C4F6C3765D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7E7C6-74E2-4181-B8C0-012D0F9F2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080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imagesearch.com/2020/12/21/detecting-aruco-markers-with-opencv-and-python/" TargetMode="External"/><Relationship Id="rId2" Type="http://schemas.openxmlformats.org/officeDocument/2006/relationships/hyperlink" Target="https://www.elegoo.com/blogs/arduino-projects/elegoo-smart-robot-car-kit-v4-0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ogerfrost.com/use-a-github-library-and-arduino-ide-to-create-an-esp32-camera-web-serve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571A39-AAE7-4CE3-9F7B-8F4BE6B67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Indoor </a:t>
            </a:r>
            <a:r>
              <a:rPr lang="it-IT" dirty="0" err="1"/>
              <a:t>Localization</a:t>
            </a:r>
            <a:r>
              <a:rPr lang="it-IT" dirty="0"/>
              <a:t> System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A802D4-D09C-49CD-8BB5-0BF6B65E0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Cerruto francesco - 1000005927</a:t>
            </a:r>
          </a:p>
        </p:txBody>
      </p:sp>
    </p:spTree>
    <p:extLst>
      <p:ext uri="{BB962C8B-B14F-4D97-AF65-F5344CB8AC3E}">
        <p14:creationId xmlns:p14="http://schemas.microsoft.com/office/powerpoint/2010/main" val="267967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9EEEE-2453-443A-87B2-76F14337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Materiale utilizzato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D08B8F-DC53-4C1F-83FE-FBC6ADF80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Elegoo</a:t>
            </a:r>
            <a:r>
              <a:rPr lang="it-IT" dirty="0"/>
              <a:t> Smart Robot Car Kit V4.0</a:t>
            </a:r>
          </a:p>
          <a:p>
            <a:pPr lvl="1"/>
            <a:r>
              <a:rPr lang="it-IT" dirty="0"/>
              <a:t>Motori</a:t>
            </a:r>
          </a:p>
          <a:p>
            <a:pPr lvl="1"/>
            <a:r>
              <a:rPr lang="it-IT" dirty="0"/>
              <a:t>Sensore di distanza</a:t>
            </a:r>
          </a:p>
          <a:p>
            <a:pPr lvl="1"/>
            <a:r>
              <a:rPr lang="it-IT" dirty="0"/>
              <a:t>Sensore segui linea</a:t>
            </a:r>
          </a:p>
          <a:p>
            <a:pPr lvl="1"/>
            <a:r>
              <a:rPr lang="it-IT" dirty="0"/>
              <a:t>Camera</a:t>
            </a:r>
          </a:p>
          <a:p>
            <a:r>
              <a:rPr lang="it-IT" dirty="0"/>
              <a:t>Esp32-Cam</a:t>
            </a:r>
          </a:p>
          <a:p>
            <a:pPr lvl="1"/>
            <a:r>
              <a:rPr lang="it-IT" dirty="0"/>
              <a:t>Web camera</a:t>
            </a:r>
          </a:p>
          <a:p>
            <a:r>
              <a:rPr lang="it-IT" dirty="0"/>
              <a:t>Codici </a:t>
            </a:r>
            <a:r>
              <a:rPr lang="it-IT" dirty="0" err="1"/>
              <a:t>ArUco</a:t>
            </a:r>
            <a:endParaRPr lang="it-IT" dirty="0"/>
          </a:p>
          <a:p>
            <a:pPr lvl="1"/>
            <a:r>
              <a:rPr lang="it-IT" dirty="0"/>
              <a:t>3 per ogni stanza</a:t>
            </a:r>
          </a:p>
          <a:p>
            <a:pPr lvl="1"/>
            <a:r>
              <a:rPr lang="it-IT" dirty="0"/>
              <a:t>1 sopra la macchina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621D03-B7B4-4F35-89EC-9FCCDEC80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880" y="256647"/>
            <a:ext cx="5753903" cy="540142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518F826-6BF7-4D30-9913-89B767FAC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89" y="4864573"/>
            <a:ext cx="1773635" cy="178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4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2154B9-D70A-4C42-990A-15B8F7BB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Risorse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2732DC-BD88-4DC0-AEBB-2646906EA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Codice sorgente e documentazione macchina</a:t>
            </a:r>
          </a:p>
          <a:p>
            <a:pPr lvl="1"/>
            <a:r>
              <a:rPr lang="it-IT" b="1" i="0" u="sng" dirty="0">
                <a:solidFill>
                  <a:srgbClr val="E6EDF3"/>
                </a:solidFill>
                <a:effectLst/>
                <a:latin typeface="-apple-system"/>
                <a:hlinkClick r:id="rId2"/>
              </a:rPr>
              <a:t>https://www.elegoo.com/blogs/arduino-projects/elegoo-smart-robot-car-kit-v4-0-tutorial</a:t>
            </a:r>
            <a:endParaRPr lang="it-IT" b="1" i="0" u="sng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it-IT" dirty="0"/>
              <a:t>Codice sorgente generazione e identificazione codici </a:t>
            </a:r>
            <a:r>
              <a:rPr lang="it-IT" dirty="0" err="1"/>
              <a:t>ArUco</a:t>
            </a:r>
            <a:endParaRPr lang="it-IT" dirty="0"/>
          </a:p>
          <a:p>
            <a:pPr lvl="1"/>
            <a:r>
              <a:rPr lang="it-IT" b="1" i="0" u="sng" dirty="0">
                <a:solidFill>
                  <a:srgbClr val="E6EDF3"/>
                </a:solidFill>
                <a:effectLst/>
                <a:latin typeface="-apple-system"/>
                <a:hlinkClick r:id="rId2"/>
              </a:rPr>
              <a:t>https://www.elegoo.com/blogs/arduino-projects/elegoo-smart-robot-car-kit-v4-0-tutorial</a:t>
            </a:r>
            <a:endParaRPr lang="it-IT" b="1" i="0" u="sng" dirty="0">
              <a:solidFill>
                <a:srgbClr val="E6EDF3"/>
              </a:solidFill>
              <a:effectLst/>
              <a:latin typeface="-apple-system"/>
            </a:endParaRPr>
          </a:p>
          <a:p>
            <a:pPr lvl="1"/>
            <a:r>
              <a:rPr lang="it-IT" b="1" i="0" u="sng" dirty="0">
                <a:solidFill>
                  <a:srgbClr val="E6EDF3"/>
                </a:solidFill>
                <a:effectLst/>
                <a:latin typeface="-apple-system"/>
                <a:hlinkClick r:id="rId3"/>
              </a:rPr>
              <a:t>https://pyimagesearch.com/2020/12/21/detecting-aruco-markers-with-opencv-and-python/</a:t>
            </a:r>
            <a:endParaRPr lang="it-IT" b="1" u="sng" dirty="0">
              <a:solidFill>
                <a:srgbClr val="E6EDF3"/>
              </a:solidFill>
              <a:latin typeface="-apple-system"/>
            </a:endParaRPr>
          </a:p>
          <a:p>
            <a:r>
              <a:rPr lang="it-IT" dirty="0"/>
              <a:t>Codice sorgente web camera</a:t>
            </a:r>
          </a:p>
          <a:p>
            <a:pPr lvl="1"/>
            <a:r>
              <a:rPr lang="it-IT" b="1" i="0" u="sng" dirty="0">
                <a:solidFill>
                  <a:srgbClr val="E6EDF3"/>
                </a:solidFill>
                <a:effectLst/>
                <a:latin typeface="-apple-system"/>
                <a:hlinkClick r:id="rId4"/>
              </a:rPr>
              <a:t>https://www.rogerfrost.com/use-a-github-library-and-arduino-ide-to-create-an-esp32-camera-web-server/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380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137DFA-F68E-43BD-85B3-740929AC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Codici </a:t>
            </a:r>
            <a:r>
              <a:rPr lang="it-IT" dirty="0" err="1"/>
              <a:t>ArUco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20A4AA-62CC-4C0C-BC6F-716F5CF0D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Fiducial</a:t>
            </a:r>
            <a:r>
              <a:rPr lang="it-IT" dirty="0"/>
              <a:t> marker</a:t>
            </a:r>
          </a:p>
          <a:p>
            <a:pPr lvl="1"/>
            <a:r>
              <a:rPr lang="it-IT" dirty="0"/>
              <a:t>Oggetti di riferimenti inseriti all’interno del campo di vista di una camera</a:t>
            </a:r>
          </a:p>
          <a:p>
            <a:r>
              <a:rPr lang="it-IT" dirty="0"/>
              <a:t>Pattern 2D binari</a:t>
            </a:r>
          </a:p>
          <a:p>
            <a:pPr lvl="1"/>
            <a:r>
              <a:rPr lang="it-IT" dirty="0"/>
              <a:t>Blocchi neri su sfondo bianco</a:t>
            </a:r>
          </a:p>
          <a:p>
            <a:pPr lvl="2"/>
            <a:r>
              <a:rPr lang="it-IT" dirty="0"/>
              <a:t>Facilmente individuabili</a:t>
            </a:r>
          </a:p>
          <a:p>
            <a:r>
              <a:rPr lang="it-IT" dirty="0"/>
              <a:t>Utilizzati da algoritmi di computer vision</a:t>
            </a:r>
          </a:p>
          <a:p>
            <a:pPr lvl="1"/>
            <a:r>
              <a:rPr lang="it-IT" dirty="0"/>
              <a:t>Pose </a:t>
            </a:r>
            <a:r>
              <a:rPr lang="it-IT" dirty="0" err="1"/>
              <a:t>estimation</a:t>
            </a:r>
            <a:endParaRPr lang="it-IT" dirty="0"/>
          </a:p>
          <a:p>
            <a:pPr lvl="1"/>
            <a:r>
              <a:rPr lang="it-IT" dirty="0"/>
              <a:t>Camera </a:t>
            </a:r>
            <a:r>
              <a:rPr lang="it-IT" dirty="0" err="1"/>
              <a:t>calibration</a:t>
            </a:r>
            <a:endParaRPr lang="it-IT" dirty="0"/>
          </a:p>
          <a:p>
            <a:pPr lvl="1"/>
            <a:r>
              <a:rPr lang="it-IT" dirty="0"/>
              <a:t>Object </a:t>
            </a:r>
            <a:r>
              <a:rPr lang="it-IT" dirty="0" err="1"/>
              <a:t>orientation</a:t>
            </a:r>
            <a:endParaRPr lang="it-IT" dirty="0"/>
          </a:p>
          <a:p>
            <a:pPr lvl="1"/>
            <a:r>
              <a:rPr lang="it-IT" dirty="0"/>
              <a:t>…</a:t>
            </a:r>
          </a:p>
          <a:p>
            <a:pPr lvl="1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AA8326D-0BB2-4BEA-B60D-0FB06EBA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472" y="3538807"/>
            <a:ext cx="259116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8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866AC7-1E9D-4698-BE8F-431F8810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Workspace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341CF7-9A24-4A9E-BB37-AD2FFD494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7" y="1337853"/>
            <a:ext cx="4954675" cy="495225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0BAB52F-1492-4C6B-B4E5-6DADF4961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347683"/>
            <a:ext cx="5624362" cy="421827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1E53A0-A827-4843-9EF0-AC6BEC2269C7}"/>
              </a:ext>
            </a:extLst>
          </p:cNvPr>
          <p:cNvSpPr txBox="1"/>
          <p:nvPr/>
        </p:nvSpPr>
        <p:spPr>
          <a:xfrm>
            <a:off x="5370931" y="4670990"/>
            <a:ext cx="64604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Ogni stanza è stata dotata di due codici in modo tale</a:t>
            </a:r>
          </a:p>
          <a:p>
            <a:r>
              <a:rPr lang="it-IT" dirty="0"/>
              <a:t>da consentire la localizzazione in entrambe le direzioni</a:t>
            </a:r>
          </a:p>
          <a:p>
            <a:r>
              <a:rPr lang="it-IT" dirty="0"/>
              <a:t>di percorrenza.</a:t>
            </a:r>
          </a:p>
          <a:p>
            <a:r>
              <a:rPr lang="it-IT" dirty="0"/>
              <a:t>La telecamera riesce a tracciare il movimento del robot</a:t>
            </a:r>
          </a:p>
          <a:p>
            <a:r>
              <a:rPr lang="it-IT" dirty="0"/>
              <a:t>e ad individuare in che stanza si trova grazie ai  4 codici</a:t>
            </a:r>
          </a:p>
          <a:p>
            <a:r>
              <a:rPr lang="it-IT" dirty="0"/>
              <a:t>posti in alto alla struttura e al codice posto sopra il robot</a:t>
            </a:r>
          </a:p>
        </p:txBody>
      </p:sp>
    </p:spTree>
    <p:extLst>
      <p:ext uri="{BB962C8B-B14F-4D97-AF65-F5344CB8AC3E}">
        <p14:creationId xmlns:p14="http://schemas.microsoft.com/office/powerpoint/2010/main" val="381141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B0B4F2-BC06-4DC2-B772-19FFCEE5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Piattaforma di controllo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018477-358A-442B-BF3C-075D9F209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Sito web</a:t>
            </a:r>
          </a:p>
          <a:p>
            <a:pPr lvl="1"/>
            <a:r>
              <a:rPr lang="it-IT" dirty="0"/>
              <a:t>Web server </a:t>
            </a:r>
            <a:r>
              <a:rPr lang="it-IT" dirty="0" err="1"/>
              <a:t>Flask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A737B65-E968-4F32-976F-B0D947A6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227" y="174934"/>
            <a:ext cx="4504736" cy="195609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BE75FF-7BF1-4D8F-AFBD-0646A629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3" y="3108986"/>
            <a:ext cx="4781778" cy="32962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A4325C1-CE3B-40C6-8ABC-E4A256DF9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233" y="2534001"/>
            <a:ext cx="4011643" cy="17899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A0F232D-4BB0-4776-B9EE-B9B0C3C90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838" y="3741379"/>
            <a:ext cx="3570608" cy="26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4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F94FEE-EE8C-440D-8032-99ADC6EC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C0393-B80C-49D2-AF17-299AFDFD9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Ogni posizione che deve essere raggiunta viene dotata di uno specifico ed univoco </a:t>
            </a:r>
            <a:r>
              <a:rPr lang="it-IT" dirty="0" err="1"/>
              <a:t>ArUco</a:t>
            </a:r>
            <a:r>
              <a:rPr lang="it-IT" dirty="0"/>
              <a:t> marker</a:t>
            </a:r>
          </a:p>
          <a:p>
            <a:pPr lvl="1"/>
            <a:r>
              <a:rPr lang="it-IT" dirty="0"/>
              <a:t>Fase di progettazione e configurazione</a:t>
            </a:r>
          </a:p>
          <a:p>
            <a:r>
              <a:rPr lang="it-IT" dirty="0"/>
              <a:t>La macchina esegue dietro richiesta un ciclo di scansione dell’ambiente</a:t>
            </a:r>
          </a:p>
          <a:p>
            <a:pPr lvl="1"/>
            <a:r>
              <a:rPr lang="it-IT" dirty="0"/>
              <a:t>Fase di riconoscimento</a:t>
            </a:r>
          </a:p>
          <a:p>
            <a:pPr lvl="2"/>
            <a:r>
              <a:rPr lang="it-IT" dirty="0"/>
              <a:t>Termina non appena identifica il numero previsto di codici</a:t>
            </a:r>
          </a:p>
          <a:p>
            <a:r>
              <a:rPr lang="it-IT" dirty="0"/>
              <a:t>La macchina è pronta per raggiungere, tramite percorso stabilito, i punti previsti su richiesta dell’utente</a:t>
            </a:r>
          </a:p>
          <a:p>
            <a:pPr lvl="1"/>
            <a:r>
              <a:rPr lang="it-IT" dirty="0"/>
              <a:t>Fase di esecuzione</a:t>
            </a:r>
          </a:p>
        </p:txBody>
      </p:sp>
    </p:spTree>
    <p:extLst>
      <p:ext uri="{BB962C8B-B14F-4D97-AF65-F5344CB8AC3E}">
        <p14:creationId xmlns:p14="http://schemas.microsoft.com/office/powerpoint/2010/main" val="4037013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789</TotalTime>
  <Words>265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Century Gothic</vt:lpstr>
      <vt:lpstr>Wingdings 3</vt:lpstr>
      <vt:lpstr>Ione</vt:lpstr>
      <vt:lpstr>Indoor Localization System</vt:lpstr>
      <vt:lpstr>Materiale utilizzato</vt:lpstr>
      <vt:lpstr>Risorse</vt:lpstr>
      <vt:lpstr>Codici ArUco</vt:lpstr>
      <vt:lpstr>Workspace</vt:lpstr>
      <vt:lpstr>Piattaforma di controllo</vt:lpstr>
      <vt:lpstr>Funzionamento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Localization System</dc:title>
  <dc:creator>Francesco Cerruto</dc:creator>
  <cp:lastModifiedBy>Francesco Cerruto</cp:lastModifiedBy>
  <cp:revision>6</cp:revision>
  <dcterms:created xsi:type="dcterms:W3CDTF">2024-07-17T18:34:24Z</dcterms:created>
  <dcterms:modified xsi:type="dcterms:W3CDTF">2024-07-18T07:44:00Z</dcterms:modified>
</cp:coreProperties>
</file>