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8" r:id="rId5"/>
    <p:sldId id="268" r:id="rId6"/>
    <p:sldId id="26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0" r:id="rId17"/>
    <p:sldId id="277" r:id="rId18"/>
    <p:sldId id="278" r:id="rId19"/>
    <p:sldId id="280" r:id="rId20"/>
    <p:sldId id="282" r:id="rId21"/>
    <p:sldId id="281" r:id="rId22"/>
    <p:sldId id="272" r:id="rId23"/>
    <p:sldId id="283" r:id="rId24"/>
    <p:sldId id="293" r:id="rId25"/>
    <p:sldId id="294" r:id="rId26"/>
    <p:sldId id="275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80" d="100"/>
          <a:sy n="80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93439-51B1-4066-A04C-75C70E0822D5}" type="datetime1">
              <a:rPr lang="it-IT" smtClean="0"/>
              <a:t>18/02/2022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8:35:18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3675 399 24575,'-34'-1'0,"0"-2"0,-44-6 0,-1 1 0,-116-15 0,0-6 0,-241-57 0,254 50 0,-272-30 0,-195 8 0,453 42 0,-251-41 0,440 55 0,0 1 0,0 0 0,0 0 0,-1 0 0,1 1 0,0-1 0,0 1 0,-15 1 0,22-1 0,0 0 0,-1 0 0,1 0 0,0 0 0,0 0 0,0 0 0,-1 0 0,1 0 0,0 0 0,0 1 0,-1-1 0,1 0 0,0 0 0,0 0 0,0 0 0,-1 0 0,1 0 0,0 0 0,0 0 0,0 0 0,-1 1 0,1-1 0,0 0 0,0 0 0,0 0 0,0 0 0,0 0 0,0 1 0,0-1 0,0 0 0,-1 0 0,1 0 0,0 0 0,0 1 0,0-1 0,0 0 0,0 0 0,0 0 0,0 0 0,0 0 0,0 1 0,1-1 0,-1 0 0,0 0 0,0 0 0,0 0 0,0 1 0,0-1 0,0 0 0,1 0 0,14 9 0,21 4 0,10-5 0,0-1 0,1-1 0,0-2 0,1-1 0,75-2 0,55 4 0,303 49 0,-166-14 0,-260-35 0,840 77 0,-185-34 0,-634-41 0,-1 1 0,92 19 0,-121-21 0,61 1 0,-101-6 0,-599-3 0,345 2 0,170 3 0,-119 13 0,120-8 0,62-6 0,-1 0 0,1 1 0,0 0 0,1 1 0,-1 0 0,1 0 0,-20 9 0,-89 47 0,63-28 0,44-25 0,10-4 0,-1-1 0,1 1 0,0 0 0,0 1 0,1-1 0,0 1 0,-1 0 0,-6 6 0,12-9 0,0-1 0,0 1 0,0-1 0,0 0 0,0 1 0,0-1 0,0 0 0,0 1 0,0-1 0,1 1 0,-1-1 0,0 0 0,0 1 0,0-1 0,1 0 0,-1 1 0,0-1 0,1 0 0,-1 1 0,0-1 0,1 0 0,-1 0 0,1 1 0,-1-1 0,1 0 0,-1 0 0,1 0 0,-1 1 0,1-1 0,-1 0 0,1 0 0,-1 0 0,1 0 0,-1 0 0,1 0 0,0 1 0,-1-1 0,1 0 0,0 0 0,30 3 0,-27-3 0,148 6 0,156-8 0,-117 0 0,1313 0 0,-1488 3 0,-4-1 0,1 0 0,0-1 0,-1 1 0,23-4 0,-34 4 0,-1 0 0,1 0 0,-1 0 0,1 0 0,-1 0 0,1 0 0,-1 0 0,1 0 0,-1-1 0,1 1 0,-1 0 0,1 0 0,-1 0 0,1 0 0,-1 0 0,0-1 0,1 1 0,-1 0 0,0 0 0,1 0 0,-1-1 0,0 1 0,1 0 0,-1 0 0,0-1 0,1 1 0,-1 0 0,0-1 0,0 1 0,0 0 0,1-1 0,-1 1 0,0 0 0,0-1 0,0 1 0,0 0 0,0 0 0,0-1 0,0 1 0,0 0 0,0-1 0,0 1 0,0 0 0,0-1 0,-1 1 0,1 0 0,0-1 0,0 1 0,0 0 0,-1-1 0,1 1 0,0 0 0,-1 0 0,1-1 0,0 1 0,-1 0 0,1 0 0,0 0 0,-1-1 0,1 1 0,-1 0 0,-30-12 0,7 6 0,-1 2 0,-1 0 0,1 1 0,-42-2 0,-114 3 0,108 2 0,-121-6 0,-218-28 0,-151-5 0,-542 37-819,534 5 496,413-5 596,-166 5 596,312-2-869,0 1 0,0 0 0,1 0 0,-1 1 0,1 0 0,0 1 0,-11 4 0,10-4 0,1 0 0,-1 0 0,0-1 0,0 0 0,-1-1 0,-13 3 0,-43-1 0,0-2 0,-74-4 0,21-1 0,110 3 0,1-1 0,-1 0 0,1 0 0,-1-1 0,1 0 0,0 0 0,0-1 0,0 0 0,1 0 0,-1-1 0,1 0 0,0 0 0,1-1 0,0 1 0,0-1 0,0 0 0,-12-11 0,-8-7 0,2-2 0,1 0 0,-24-32 0,23 26 0,20 24 0,1 0 0,1 0 0,0 0 0,0-1 0,1 1 0,-4-13 0,7 19 0,1 0 0,0 0 0,0 0 0,0-1 0,0 1 0,0 0 0,0 0 0,1 0 0,-1-1 0,1 1 0,-1 0 0,1 0 0,0 0 0,-1 0 0,1 0 0,0 0 0,0 0 0,0 0 0,0 0 0,2-1 0,0 0 0,0 1 0,0 0 0,0 0 0,0 0 0,1 0 0,-1 1 0,0-1 0,0 1 0,1-1 0,-1 1 0,1 0 0,-1-1 0,0 1 0,1 0 0,4 1 0,-3-1 0,0 0 0,0 1 0,1-1 0,-1 1 0,0 0 0,0-1 0,0 2 0,0-1 0,0 0 0,0 1 0,-1-1 0,1 1 0,-1 0 0,1 0 0,-1 0 0,0 0 0,0 1 0,-1-1 0,1 1 0,-1 0 0,0-1 0,5 6 0,0 4 0,0 0 0,-1 0 0,-1 0 0,7 25 0,-10-26 0,1 0 0,1 0 0,0 0 0,1 0 0,1-1 0,9 12 0,18 6 0,2-1 0,1-1 0,45 25 0,-15-10 0,-42-25 0,18 11 0,1 0 0,59 27 0,-86-47 0,0 0 0,0-1 0,1 0 0,0-1 0,1 0 0,0-1 0,0 0 0,0-1 0,1-1 0,33 2 0,-16-3 0,0-1 0,1-2 0,-1-1 0,0 0 0,0-2 0,-1-1 0,0-1 0,50-13 0,-84 19 0,1 1 0,-1-1 0,0 1 0,1-1 0,-1 0 0,0 0 0,0 0 0,1 0 0,-1 0 0,0 0 0,0 0 0,-1 0 0,1 0 0,0 0 0,-1-1 0,1 1 0,-1 0 0,1-1 0,-1 1 0,0-1 0,0 1 0,0-1 0,0 1 0,-1-1 0,1 0 0,-1 1 0,1-3 0,-2 3 0,0-1 0,0 1 0,0-1 0,0 1 0,0-1 0,-1 1 0,1 0 0,-1-1 0,0 1 0,0 0 0,1 0 0,-1 0 0,0-1 0,0 2 0,-1-1 0,1 0 0,0 0 0,0 0 0,-1 1 0,1-1 0,0 0 0,-1 1 0,1 0 0,-1-1 0,1 1 0,-6 0 0,-54-5 0,-1 3 0,-124 4 0,44 1 0,124-2 0,1 0 0,-1 1 0,1 0 0,0 1 0,0 0 0,1 1 0,-27 8 0,-4 0 0,26-7 0,-1-2 0,-1 0 0,1-1 0,-1 0 0,0-1 0,-37-2 0,33 1 0,1 0 0,-1 1 0,0 1 0,-33 4 0,24-1 0,-2-1 0,1-1 0,-67-1 0,-13 1 0,90 3 0,28-6 0,0 0 0,0 1 0,0-1 0,0 0 0,0 0 0,0 1 0,0-1 0,0 0 0,1 1 0,-1-1 0,0 0 0,0 1 0,0-1 0,1 0 0,-1 0 0,0 1 0,0-1 0,1 0 0,-1 0 0,0 1 0,1-1 0,-1 0 0,1 0 0,-1 0 0,0 1 0,1-1 0,-1 0 0,1 0 0,-1 0 0,1 0 0,-1 0 0,1 1 0,69 17 0,-38-10 0,20 9 0,174 51 0,-194-60 0,1-1 0,0-2 0,0 0 0,1-1 0,47 1 0,413-4 246,-216-3-1857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8:01.7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803 1 24575,'-703'0'0,"695"0"0,0 0 0,1 0 0,-1 1 0,1 0 0,-15 4 0,20-4 0,0 0 0,-1 0 0,1 0 0,0 0 0,0 0 0,1 1 0,-1-1 0,0 1 0,0-1 0,1 1 0,-1 0 0,1-1 0,-1 1 0,1 0 0,0 0 0,0 0 0,0 0 0,0 0 0,0 0 0,0 1 0,0-1 0,1 0 0,-1 0 0,1 3 0,-3 21 0,2 0 0,1 0 0,4 35 0,0 8 0,-3-50 0,1 1 0,1 0 0,1 0 0,1-1 0,1 0 0,0 0 0,1 0 0,1-1 0,1 0 0,1 0 0,0-1 0,1-1 0,1 1 0,0-2 0,19 18 0,-15-14 0,23 35 0,-27-37 0,0-1 0,25 28 0,-31-38 0,0-1 0,0-1 0,0 1 0,1-1 0,0 0 0,-1 0 0,1-1 0,1 0 0,-1 0 0,0 0 0,10 1 0,22 1 0,-1-2 0,1-1 0,63-6 0,-16 1 0,-64 2 0,0-1 0,0-1 0,0-1 0,0-1 0,0-1 0,39-17 0,-19 4 0,-2-2 0,52-36 0,-90 56 0,1 0 0,-1-1 0,0 0 0,0 1 0,0-1 0,0 0 0,0 0 0,0 0 0,0 0 0,-1-1 0,1 1 0,-1 0 0,0-1 0,1 1 0,-1-1 0,0 1 0,0-1 0,-1 1 0,1-1 0,0-4 0,-1 5 0,-1 0 0,1 0 0,-1 0 0,0 0 0,1-1 0,-1 1 0,0 0 0,0 0 0,0 0 0,0 0 0,-1 1 0,1-1 0,0 0 0,-1 0 0,0 1 0,1-1 0,-1 1 0,0 0 0,1-1 0,-1 1 0,0 0 0,0 0 0,0 0 0,0 0 0,-3-1 0,-46-17 0,-80-21 0,120 37 0,-6-2 0,1-1 0,0-1 0,-20-11 0,-21-10 0,45 24 0,1 1 0,-1 0 0,0 1 0,0 1 0,-20-1 0,16 1 0,0 0 0,-23-6 0,-62-8 0,172 19 0,107 19 0,-105-11 0,100 4 0,-154-16 0,410-2 0,-369-5 0,0-2 0,0-2 0,110-38 0,-40 11 0,-101 31 0,1 1 0,0 2 0,37 0 0,93 6 0,-51 0 0,543-2 0,-645 0 0,0 1 0,-1 0 0,1 0 0,0 0 0,10 3 0,-16-3 0,0-1 0,0 0 0,1 1 0,-1-1 0,0 1 0,0-1 0,0 1 0,0-1 0,0 1 0,0 0 0,0-1 0,0 1 0,0 0 0,0 0 0,0 0 0,0 0 0,-1 0 0,1 0 0,0 0 0,-1 0 0,1 0 0,-1 0 0,1 0 0,-1 0 0,1 1 0,-1-1 0,0 0 0,1 0 0,-1 0 0,0 1 0,0-1 0,0 0 0,0 0 0,0 1 0,0-1 0,-1 0 0,1 0 0,0 1 0,-1 0 0,-1 1 0,0-1 0,0 1 0,0-1 0,0 1 0,0-1 0,0 0 0,-1 0 0,1 0 0,-1 0 0,0 0 0,0-1 0,1 1 0,-1-1 0,0 1 0,0-1 0,-4 1 0,-53 13 0,-4-7 0,1-3 0,-128-6 0,81-1 0,-540 1 0,642 1 0,0 1 0,-1 0 0,1 0 0,0 0 0,0 1 0,0 0 0,1 1 0,-1 0 0,1 0 0,-1 0 0,-11 8 0,11-6 0,-1-1 0,0 0 0,0-1 0,0 0 0,0-1 0,-1 0 0,1 0 0,-18 1 0,-83-5 0,51-1 0,54 3 0,-1 0 0,0-1 0,0 1 0,1-1 0,-1-1 0,0 1 0,1-1 0,-1 0 0,1 0 0,0-1 0,0 1 0,0-1 0,0 0 0,0-1 0,0 1 0,-5-6 0,4 2 0,0-1 0,1 1 0,-1-1 0,1 0 0,1 0 0,0 0 0,0-1 0,0 1 0,-3-17 0,2 1 0,1-1 0,2 0 0,0 0 0,4-47 0,-1 31 0,-1 38 0,0-1 0,0 1 0,0 0 0,1-1 0,-1 1 0,1 0 0,0 0 0,0 0 0,0 0 0,1 0 0,-1 0 0,1 0 0,3-5 0,-3 6 0,-1 1 0,1-1 0,0 1 0,0-1 0,-1 1 0,1 0 0,0 0 0,0 0 0,0 0 0,1 1 0,-1-1 0,0 0 0,0 1 0,0-1 0,0 1 0,1 0 0,-1 0 0,0 0 0,0 0 0,1 0 0,2 1 0,10 2 0,-1 0 0,0 1 0,0 1 0,0 0 0,-1 1 0,21 11 0,75 55 0,-53-33 0,148 114 0,-169-124 0,-6-9 0,1-2 0,1 0 0,0-2 0,1-1 0,1-2 0,0-1 0,38 8 0,16 7 0,-43-12 0,61 12 0,-60-17 0,0 2 0,-1 1 0,-1 3 0,0 1 0,62 36 0,26 8 0,-71-35 0,-40-17 0,-12-4 0,0-2 0,-1 1 0,2-1 0,-1 0 0,0-1 0,13 3 0,-49-28 0,-2 11 0,-2 1 0,1 2 0,-1 2 0,-52-7 0,25 5 0,-92-14 0,-203-3 0,-156 26 0,227 3 0,107-2 0,-201-3 0,329-7 0,47 9 0,0-1 0,0 1 0,0 0 0,0-1 0,0 1 0,0-1 0,0 1 0,0-1 0,0 0 0,0 1 0,1-1 0,-1 0 0,0 1 0,0-1 0,1 0 0,-2-1 0,2 1 0,0 0 0,0 1 0,0-1 0,0 0 0,1 1 0,-1-1 0,0 0 0,0 1 0,0-1 0,1 0 0,-1 1 0,0-1 0,1 0 0,-1 1 0,0-1 0,1 1 0,-1-1 0,1 1 0,-1-1 0,1 1 0,-1-1 0,1 1 0,0-1 0,-1 1 0,1 0 0,-1-1 0,1 1 0,1-1 0,18-10 0,0 1 0,1 1 0,1 1 0,37-10 0,94-13 0,-119 26 0,0 3 0,45 2 0,-55 1 0,0-1 0,0 0 0,0-2 0,0-1 0,-1-1 0,35-10 0,-37 6-455,1 1 0,41-7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9:29.1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1 24575,'0'6'0,"0"1"0,0 1 0,0 0 0,0-1 0,1 0 0,1 1 0,1 8 0,-1-13 0,-1-1 0,0 1 0,1-1 0,0 1 0,-1-1 0,1 0 0,0 0 0,0 0 0,0 0 0,1 0 0,-1 0 0,0 0 0,1-1 0,-1 1 0,1-1 0,-1 0 0,1 1 0,0-1 0,4 1 0,47 20 0,-42-17 0,0 1 0,0-2 0,1 1 0,-1-2 0,1 0 0,19 3 0,96-7 0,9 1 0,-130 2 0,1-1 0,0 1 0,-1 1 0,0-1 0,0 1 0,0 1 0,0-1 0,0 1 0,0 0 0,7 7 0,-7-5 0,1-1 0,0 0 0,0-1 0,0 1 0,0-2 0,1 1 0,10 2 0,9 2 0,0 1 0,-1 1 0,0 2 0,-1 0 0,0 2 0,31 22 0,-45-29 0,0-2 0,0 1 0,1-2 0,23 7 0,21 7 0,32 13 0,-57-22 0,-1 2 0,35 18 0,-53-22 0,121 58 0,-112-56 0,0-1 0,0-1 0,1-2 0,33 5 0,-10-4 0,305 19 0,-337-24 0,1 0 0,-1 2 0,0-1 0,-1 2 0,1 0 0,16 7 0,-14-5 0,0-1 0,0 0 0,33 4 0,216-6 0,-134-6 0,-113 4 0,-35 0 0,-13 2 0,-104 19 0,2 5 0,-196 68 0,209-61 0,75-23 0,-70 28 0,64-20 0,0-2 0,-63 12 0,47-10 0,46-12 0,0-1 0,0-1 0,0-1 0,-24 2 0,-30-4 0,-72 6 0,-4 6 0,-239-9 0,209-8 0,-331 4 0,507-1 0,-1 0 0,1 0 0,0-1 0,0 1 0,0-1 0,0 0 0,1 0 0,-1 0 0,0 0 0,0-1 0,0 0 0,1 1 0,-7-6 0,8 5 0,-1 0 0,2 0 0,-1-1 0,0 1 0,0-1 0,1 1 0,-1-1 0,1 0 0,0 0 0,0 1 0,0-1 0,0 0 0,1 0 0,-1 0 0,1 0 0,-1 0 0,1 0 0,0 0 0,1-5 0,-1 2 0,1 0 0,-1-1 0,2 1 0,-1 0 0,1 0 0,0-1 0,0 1 0,1 1 0,-1-1 0,1 0 0,1 1 0,-1-1 0,1 1 0,0 0 0,7-7 0,4-2 0,1 1 0,1 1 0,27-16 0,27-21 0,-62 42 0,1 1 0,-1 0 0,1 0 0,0 1 0,1 0 0,-1 1 0,1 0 0,0 1 0,0 0 0,0 1 0,16-2 0,13 1 0,78 5 0,-36 2 0,765-4 0,-841 0 0,1-1 0,0 1 0,-1-1 0,1 0 0,-1 0 0,1-1 0,-1 1 0,1-2 0,7-3 0,-12 5 0,0 0 0,0-1 0,0 1 0,0-1 0,0 0 0,0 1 0,0-1 0,-1 0 0,1 0 0,-1 0 0,1 0 0,-1-1 0,0 1 0,0 0 0,0-1 0,0 1 0,0 0 0,0-1 0,-1 1 0,1-1 0,-1 1 0,0-1 0,0 1 0,0-1 0,0 0 0,0 1 0,-1-3 0,1 0 0,-1 0 0,0 1 0,0-1 0,0 0 0,-1 1 0,0 0 0,0-1 0,0 1 0,0 0 0,-1 0 0,1 0 0,-1 0 0,0 0 0,0 1 0,0-1 0,-1 1 0,1 0 0,-1 0 0,0 0 0,0 1 0,0-1 0,0 1 0,0 0 0,-1 0 0,1 0 0,-1 1 0,-5-2 0,-13-2 0,1 2 0,-1 0 0,0 1 0,-34 2 0,4 0 0,43-2 0,0 1 0,0-2 0,0 1 0,0-1 0,1-1 0,-12-5 0,10 4 0,0 1 0,0 0 0,-1 0 0,-13-2 0,-8 3 0,-37 1 0,41 2 0,0-1 0,-35-7 0,0-5 0,20 3 0,0 2 0,-1 2 0,-47 0 0,-385 7 0,473-1 0,0 0 0,0 0 0,0 0 0,1 1 0,-1-1 0,0 1 0,0 0 0,1 0 0,-1 0 0,0 1 0,1-1 0,-1 1 0,1 0 0,-5 3 0,5-2 0,1 0 0,0-1 0,0 1 0,0 0 0,0 0 0,0 0 0,1 0 0,0 1 0,-1-1 0,1 0 0,0 1 0,1-1 0,-1 0 0,1 1 0,-1-1 0,1 6 0,0-1 0,1-1 0,-1 1 0,1-1 0,1 1 0,-1-1 0,1 0 0,1 1 0,-1-1 0,1 0 0,0-1 0,1 1 0,0 0 0,0-1 0,0 0 0,1 0 0,0 0 0,7 6 0,5 4 0,2 0 0,0-1 0,0-1 0,26 13 0,-32-20 0,2 0 0,-1-1 0,1-1 0,0-1 0,24 5 0,-5-3 0,49 1 0,-36-5 0,65 11 0,-75-7-455,1-3 0,45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02:16.9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855 174 24575,'-1'-2'0,"1"-1"0,-1 1 0,0-1 0,1 1 0,-1-1 0,0 1 0,-1-1 0,1 1 0,0 0 0,-1 0 0,1-1 0,-1 1 0,-2-3 0,-31-27 0,22 20 0,7 6 0,0 1 0,0-1 0,-1 2 0,0-1 0,1 1 0,-2 0 0,1 0 0,0 1 0,-1 0 0,1 0 0,-1 1 0,0 0 0,0 0 0,-13 0 0,-31-8 0,35 6 0,0 0 0,0 2 0,-23-1 0,34 3 0,0 0 0,0 1 0,1 0 0,-1 0 0,0 1 0,0-1 0,1 1 0,-1 0 0,1 1 0,-1-1 0,1 1 0,0 0 0,-7 6 0,-4 4 0,1-1 0,0 2 0,-21 25 0,31-32 0,1-1 0,0 1 0,0 0 0,0 0 0,1 0 0,0 0 0,1 0 0,0 1 0,0-1 0,0 1 0,1 0 0,-1 11 0,3 277 0,1-115 0,-1-174 0,0 0 0,0 0 0,1 0 0,0 0 0,0 0 0,1 0 0,-1 0 0,1-1 0,1 1 0,0-1 0,-1 0 0,2 0 0,-1 0 0,1-1 0,0 1 0,0-1 0,0 0 0,1-1 0,0 1 0,8 4 0,-3-2 0,-1 0 0,2-1 0,-1-1 0,1 0 0,0 0 0,0-1 0,0-1 0,1 0 0,-1-1 0,1 0 0,13 0 0,-18-2 0,1-1 0,-1-1 0,0 1 0,-1-1 0,1-1 0,0 0 0,-1 0 0,1 0 0,-1-1 0,0 0 0,0 0 0,7-6 0,12-11 0,38-39 0,-34 32 0,164-138 0,-181 156 0,-1-1 0,-1-1 0,0 1 0,0-2 0,-1 0 0,10-16 0,-20 28 0,1 0 0,-1 0 0,1 1 0,-1-1 0,1 0 0,-1 0 0,0 0 0,0 0 0,1 0 0,-1 0 0,0 1 0,0-1 0,0 0 0,0 0 0,0 0 0,0 0 0,0 0 0,0 0 0,-1 0 0,1 0 0,0 0 0,0 1 0,-1-1 0,1 0 0,-1 0 0,1 0 0,-1 0 0,1 1 0,-2-2 0,0 0 0,0-1 0,-1 2 0,0-1 0,1 0 0,-1 0 0,0 1 0,0 0 0,0-1 0,-3 0 0,-10-2 0,0 0 0,-25-2 0,40 6 0,-71-3 0,58 4 0,0-1 0,0 0 0,0-1 0,0-1 0,1 0 0,-1-1 0,1 0 0,-19-8 0,-236-112 0,222 100 0,1-2 0,1-1 0,2-3 0,0-1 0,2-2 0,-36-39 0,73 68 0,-1 0 0,1 0 0,0 0 0,-1 0 0,0 1 0,0 0 0,1-1 0,-1 2 0,0-1 0,-1 0 0,1 1 0,0 0 0,0 0 0,-1 0 0,-5 0 0,7 1 0,0 0 0,0 0 0,1 1 0,-1-1 0,0 1 0,0 0 0,1 0 0,-1 0 0,1 0 0,-1 0 0,1 1 0,-1-1 0,1 1 0,0 0 0,-1 0 0,1-1 0,0 1 0,0 1 0,0-1 0,1 0 0,-1 0 0,1 1 0,-1-1 0,-1 6 0,-1 1 0,0 0 0,1 0 0,1 1 0,-1-1 0,1 1 0,1 0 0,0 13 0,3 75 0,1-40 0,-4 47 0,4 78 0,-3-182 0,0 1 0,0 0 0,0-1 0,0 1 0,1 0 0,-1-1 0,0 1 0,1-1 0,-1 1 0,1-1 0,0 1 0,0-1 0,-1 1 0,1-1 0,0 1 0,0-1 0,0 0 0,0 0 0,1 1 0,-1-1 0,0 0 0,0 0 0,1 0 0,-1 0 0,1-1 0,-1 1 0,1 0 0,-1 0 0,1-1 0,-1 1 0,1-1 0,0 0 0,-1 1 0,1-1 0,0 0 0,-1 0 0,1 0 0,0 0 0,-1 0 0,4-1 0,5-1 0,1-1 0,-1 0 0,1 0 0,-1-1 0,10-6 0,-15 8 0,49-23 0,2 2 0,107-29 0,362-54 0,-369 83 0,222-4 0,245 27 0,-239 2 0,-315 2 0,0 2 0,84 19 0,-122-19 0,50 3 0,1-2 0,134-8 0,-81-1 0,-2502 2 0,2468-8 0,-21-1 0,997-4-941,-682 16 739,-129-3-116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04:04.5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2810 401 24575,'-11'-1'0,"0"-1"0,0 0 0,0-1 0,0 0 0,-15-7 0,-5-1 0,-44-13 0,41 11 0,-1 2 0,-1 2 0,-53-7 0,-27 8 0,-65-7 0,-62-31 0,114 20 0,48 14 0,61 11 0,-1-2 0,1 0 0,-1-1 0,1-1 0,1-1 0,-29-12 0,-16-14 0,-104-35 0,141 60 0,1 2 0,-1 0 0,-34-1 0,-21-3 0,-17-2 0,-1 4 0,-127 8 0,78 1 0,145-2 0,1 0 0,-1 0 0,1 0 0,-1 0 0,0 1 0,1 0 0,-1-1 0,1 1 0,-1 0 0,1 1 0,0-1 0,0 1 0,-1-1 0,1 1 0,0 0 0,-4 3 0,5-1 0,0-1 0,-1 0 0,1 1 0,0-1 0,1 1 0,-1-1 0,1 1 0,0 0 0,-1 0 0,2 0 0,-1 0 0,0 0 0,1 0 0,0 8 0,-3 69 0,12 112 0,-8-183 0,1 0 0,1 0 0,0 0 0,0 0 0,1 0 0,0-1 0,1 0 0,0 0 0,0 0 0,1 0 0,0-1 0,1 0 0,8 8 0,2 0 0,0 0 0,2-2 0,0 0 0,34 19 0,-11-7 0,-27-16 0,-1-1 0,1-1 0,23 10 0,2-3 0,51 27 0,-68-26 0,0 2 0,0 0 0,-2 1 0,0 2 0,20 25 0,-37-41 0,10 8 0,0 0 0,0-1 0,1-1 0,1-1 0,31 17 0,14 9 0,-60-36 0,-1 0 0,1 1 0,-1-1 0,1 0 0,0 0 0,-1 1 0,1-1 0,-1 0 0,1 1 0,-1-1 0,1 1 0,-1-1 0,1 1 0,-1-1 0,0 1 0,1-1 0,-1 1 0,0-1 0,1 1 0,-1-1 0,0 1 0,0 0 0,1-1 0,-1 1 0,0-1 0,0 1 0,0 0 0,0-1 0,0 1 0,0 0 0,0-1 0,0 2 0,-1-1 0,0-1 0,0 1 0,0 0 0,0 0 0,0-1 0,0 1 0,0 0 0,0-1 0,-1 1 0,1-1 0,0 0 0,0 1 0,-1-1 0,-1 0 0,-52 4 0,53-4 0,-42-2 0,-1-1 0,1-3 0,-69-17 0,-42 0 0,7 1 0,-81-10 0,152 20 0,46 7 0,-46-3 0,71 8 0,-1 0 0,0 0 0,1-1 0,-1 0 0,1 0 0,-1-1 0,1 0 0,-1 0 0,1 0 0,0-1 0,0 0 0,0 0 0,1-1 0,-1 1 0,1-1 0,0-1 0,0 1 0,0-1 0,0 1 0,1-1 0,0-1 0,0 1 0,0-1 0,1 1 0,-1-1 0,1 0 0,1 0 0,-1 0 0,1-1 0,0 1 0,1-1 0,0 1 0,0-1 0,0 1 0,0-11 0,1 12 0,-1-17 0,0 0 0,1 0 0,6-42 0,-4 58 0,-1 0 0,1 0 0,0 0 0,0 0 0,0 0 0,1 1 0,0-1 0,0 1 0,1 0 0,-1 0 0,1 0 0,0 0 0,0 1 0,1-1 0,-1 1 0,1 0 0,0 1 0,10-6 0,8-1 0,0 1 0,1 2 0,-1 0 0,2 2 0,-1 0 0,27 0 0,7-3 0,218-16 0,-111 14 0,1-11 0,64-4 0,-201 23 0,1 2 0,0 1 0,-1 2 0,1 0 0,-1 2 0,48 15 0,200 102 0,-141-56 0,558 216 0,-621-259 0,146 25 0,-122-30 0,-45-9 0,1-2 0,0-2 0,1-3 0,74-6 0,-125 4 0,-1 0 0,1-1 0,0 1 0,-1-1 0,1 1 0,0-1 0,-1 0 0,1 0 0,-1-1 0,1 1 0,-1 0 0,0-1 0,0 1 0,1-1 0,-1 0 0,0 0 0,0 0 0,-1 0 0,1 0 0,0 0 0,-1 0 0,1-1 0,-1 1 0,0 0 0,0-1 0,1 1 0,-2-1 0,1 0 0,0 1 0,0-5 0,1-7 0,-1 0 0,-1 0 0,0 0 0,-3-26 0,0 7 0,3-17 0,1 37 0,-1-1 0,0 0 0,-1 1 0,0-1 0,-6-25 0,5 35 0,-1 0 0,1-1 0,-1 1 0,1 1 0,-1-1 0,0 0 0,0 1 0,-1-1 0,1 1 0,-1 0 0,0 0 0,0 0 0,0 1 0,0-1 0,0 1 0,0 0 0,-1 0 0,1 0 0,-8-1 0,-8-2 0,-1 1 0,1 0 0,-24 0 0,-433-1 0,261 8 0,-407-3 0,611 1 0,-1 0 0,1 1 0,-1 0 0,1 1 0,0 1 0,0-1 0,-15 9 0,-10 2 0,13-9 0,0 0 0,0-2 0,0 0 0,0-2 0,0-1 0,-35-3 0,-9 0 0,-536 3 0,631-1 0,-1-1 0,0-2 0,38-9 0,79-29 0,13-4 0,-105 36-341,1 2 0,0 2-1,54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6:06:13.7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348 340 24575,'-2'-1'0,"1"1"0,0-1 0,0 0 0,0 0 0,-1-1 0,1 1 0,1 0 0,-1 0 0,0 0 0,0-1 0,0 1 0,1 0 0,-1-1 0,0 1 0,1-1 0,-1 1 0,1-1 0,0 1 0,-1-1 0,1 1 0,0-1 0,0 1 0,0-1 0,0-1 0,2 1 0,-1 1 0,1-1 0,-1 1 0,1-1 0,-1 1 0,1 0 0,0 0 0,-1 0 0,1 0 0,0 0 0,0 0 0,0 0 0,0 1 0,0-1 0,0 1 0,0-1 0,0 1 0,0 0 0,2 0 0,167-32 0,-51 9 0,143-9 0,324 28 0,-309 6 0,-260-4 0,-18 1 0,0 1 0,0 0 0,0 0 0,0 0 0,1 0 0,-1 0 0,0-1 0,0 1 0,0 0 0,0 0 0,0 0 0,0 0 0,0-1 0,0 1 0,0 0 0,0 0 0,0 0 0,0 0 0,0 0 0,0-1 0,0 1 0,0 0 0,0 0 0,0 0 0,-1 0 0,1-1 0,0 1 0,0 0 0,0 0 0,0 0 0,0 0 0,0 0 0,0 0 0,0-1 0,-1 1 0,1 0 0,0 0 0,0 0 0,0 0 0,0 0 0,0 0 0,-1 0 0,1 0 0,0 0 0,0 0 0,0 0 0,-32-14 0,-95-21 0,-170-23 0,184 38 0,-281-18 0,268 26 0,-47-1 0,-274 14 0,442-2 0,0 1 0,0 1 0,-1-1 0,1 1 0,0 0 0,0 0 0,0 0 0,-6 3 0,9-3 0,-1 1 0,1-1 0,0 1 0,0-1 0,0 1 0,0 0 0,0 0 0,1 0 0,-1 0 0,1 0 0,-1 0 0,1 0 0,0 1 0,-1-1 0,1 0 0,1 1 0,-1-1 0,-1 5 0,-2 18 0,0 0 0,2 0 0,1 0 0,3 49 0,0-30 0,-1-28 0,1 0 0,0 0 0,1 0 0,1-1 0,0 0 0,1 0 0,1 0 0,0 0 0,12 20 0,8 5 0,55 66 0,-25-34 0,-52-68 0,0 1 0,0-1 0,0 0 0,1-1 0,0 1 0,-1 0 0,1-1 0,0 0 0,0-1 0,1 1 0,-1-1 0,1 0 0,-1 0 0,1 0 0,0-1 0,8 1 0,10 0 0,-1-1 0,46-4 0,3 0 0,157 27 0,-37-1 0,542-13 0,-443-13 0,-93 4 0,205-3 0,-398 2 0,14 0 0,-1-2 0,1 0 0,20-5 0,-35 6 0,1 0 0,-1 0 0,0-1 0,0 0 0,0 1 0,0-1 0,0-1 0,0 1 0,0-1 0,-1 1 0,1-1 0,-1 0 0,0 0 0,0-1 0,0 1 0,0-1 0,0 1 0,3-8 0,-1-1 0,1 1 0,0 0 0,0 0 0,1 1 0,1 0 0,-1 0 0,2 0 0,-1 1 0,2 0 0,-1 1 0,1 0 0,0 1 0,0 0 0,20-10 0,17-7 0,-37 18 0,1 0 0,-1 0 0,1 1 0,1 1 0,-1 0 0,1 1 0,-1 0 0,24-3 0,-13 6 0,-16 0 0,0 1 0,0-1 0,-1-1 0,1 1 0,0-1 0,0 0 0,7-3 0,-12 4 0,-1 0 0,1-1 0,-1 1 0,1 0 0,-1 0 0,1 0 0,-1-1 0,0 1 0,1 0 0,-1-1 0,0 1 0,1 0 0,-1-1 0,0 1 0,1 0 0,-1-1 0,0 1 0,1-1 0,-1 1 0,0-1 0,0 1 0,0-1 0,0 1 0,1-1 0,-1 1 0,0 0 0,0-1 0,0 1 0,0-1 0,0 1 0,0-1 0,0 1 0,0-1 0,0 1 0,0-1 0,-1 1 0,1-1 0,0 1 0,0-1 0,0 1 0,-1-1 0,1 1 0,0 0 0,0-1 0,-1 1 0,1-1 0,0 1 0,-1 0 0,1-1 0,0 1 0,-1-1 0,-23-15 0,-15 0 0,0 2 0,-68-15 0,49 15 0,-619-119-618,502 104 253,-262-36-1086,-4 37 491,-73 34 1124,622 0 1469,145 25 1,12 2-1835,-121-21-507,865 85-3316,-768-64 2992,409 42 412,-636-74 854,-8-1-9,0 0 0,0 0 0,1 0 0,-1 1 0,0 0 0,-1 1 0,1-1 1,0 1-1,10 5 0,-39 0 1741,-130 18-917,-255 8-1,-720-31-4631,554-4 2063,173 2 739,392 0 922,2-1 72,1 1 0,-1 0-1,1 1 1,-1 0 0,-11 13 1516,18-14-1702,-1 0 0,1 0 0,0 0 0,0 0 0,0 0 0,-1 0 0,1 0 1,0 0-1,-1 0 0,21 6 1057,28 0-606,0-3-1,71-3 1,-46-1-316,1680 22-4094,-1207 6 2408,439 11-2819,-905-39 6793,-149-4 250,-72 6 0,45 1-1304,-990-2-1483,-542 0-6209,1596 0 5041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9:27:40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907 342 24575,'4'3'0,"0"0"0,0 0 0,1-1 0,-1 1 0,1-1 0,-1 0 0,1-1 0,0 1 0,0-1 0,0 0 0,0 0 0,5 1 0,66 0 0,-55-2 0,24 0 0,81 4 0,-108-2 0,0 1 0,0 1 0,0 0 0,34 14 0,-38-13 0,0-1 0,0 0 0,1 0 0,0-1 0,28 1 0,79-6 0,-49 0 0,-52 0 0,0 2 0,1 1 0,-1 0 0,1 2 0,-1 0 0,0 2 0,-1 0 0,29 11 0,60 28 0,-57-19 0,-43-19 0,1-1 0,-1-1 0,1 1 0,12 3 0,3-1 0,-1 2 0,35 17 0,20 9 0,-22-13 0,54 32 0,-16-8 0,-27-12 0,101 69 0,-144-87 0,23 8 0,-41-22 0,1 1 0,-1 0 0,0 1 0,-1-1 0,1 1 0,0 1 0,-1-1 0,11 11 0,-17-14 0,1-1 0,-1 0 0,0 0 0,0 1 0,0-1 0,0 0 0,1 1 0,-1-1 0,0 0 0,0 1 0,0-1 0,0 0 0,0 1 0,0-1 0,0 0 0,0 1 0,0-1 0,0 1 0,0-1 0,0 0 0,0 1 0,0-1 0,0 0 0,0 1 0,-1-1 0,1 0 0,0 1 0,0-1 0,0 0 0,0 0 0,-1 1 0,1-1 0,0 0 0,0 0 0,-1 1 0,1-1 0,0 0 0,-1 0 0,1 1 0,0-1 0,0 0 0,-1 0 0,1 0 0,0 0 0,-1 0 0,1 0 0,0 1 0,-1-1 0,1 0 0,-1 0 0,-24 5 0,24-5 0,-100 8-283,-119-7 0,119-2-43,-2389-2 1218,2818 20-892,-176-6 0,179-9 0,-152-4 0,-92 0 0,98 4 0,-182-1 0,0-1 0,0 1 0,0-1 0,-1 1 0,1 0 0,0 0 0,-1 1 0,1-1 0,-1 0 0,5 4 0,-6-5 0,-1 1 0,1-1 0,-1 0 0,0 1 0,1-1 0,-1 0 0,0 1 0,1-1 0,-1 1 0,0-1 0,0 0 0,0 1 0,1-1 0,-1 1 0,0-1 0,0 1 0,0-1 0,0 1 0,0-1 0,0 1 0,0-1 0,0 1 0,0-1 0,0 1 0,0 0 0,-1 0 0,1 0 0,-1-1 0,1 1 0,-1 0 0,0 0 0,0 0 0,1-1 0,-1 1 0,0 0 0,0-1 0,0 1 0,0 0 0,0-1 0,0 0 0,0 1 0,-2 0 0,-9 3 0,0-1 0,0 0 0,0-1 0,-1 0 0,1-1 0,0-1 0,-1 1 0,0-2 0,1 0 0,0-1 0,-1 0 0,1 0 0,0-1 0,-15-6 0,1-1 0,1-1 0,0-1 0,0-1 0,1-1 0,-29-23 0,17 6 0,2-1 0,1-1 0,2-2 0,1-1 0,1-1 0,3-2 0,-35-65 0,48 76 0,-12-36 0,4 9 0,13 40 0,8 15 0,-1 0 0,1 0 0,0 0 0,0 0 0,0 0 0,0 0 0,0 0 0,0 0 0,-1 0 0,1 0 0,0-1 0,0 1 0,0 0 0,0 0 0,-1 0 0,1 0 0,0 0 0,0 0 0,0 0 0,0 0 0,-1 0 0,1 0 0,0 1 0,0-1 0,0 0 0,0 0 0,0 0 0,-1 0 0,1 0 0,0 0 0,0 0 0,0 0 0,0 0 0,0 0 0,0 1 0,-1-1 0,1 0 0,0 0 0,0 0 0,0 0 0,0 0 0,0 1 0,-5 25 0,7 11 0,2 0 0,16 66 0,3 29 0,-16 82 0,-5-53 0,-1-148 0,1 1 0,-1-1 0,2 1 0,0-1 0,1 0 0,0 0 0,1 0 0,0 0 0,1-1 0,12 19 0,-17-29 0,0 0 0,1 0 0,0 0 0,-1-1 0,1 1 0,0 0 0,0 0 0,0-1 0,0 1 0,0-1 0,0 0 0,0 0 0,0 0 0,1 0 0,-1 0 0,0 0 0,1 0 0,-1-1 0,1 1 0,-1-1 0,1 0 0,-1 0 0,1 0 0,-1 0 0,1 0 0,-1 0 0,1-1 0,-1 1 0,3-2 0,-2 1 0,0-1 0,0 0 0,0 0 0,-1 0 0,1 0 0,-1 0 0,1 0 0,-1-1 0,0 1 0,0-1 0,0 0 0,0 0 0,0 0 0,-1 1 0,1-1 0,-1-1 0,0 1 0,0 0 0,0 0 0,0 0 0,0-6 0,5-58 0,-4 0 0,-5-73 0,-1 25 0,4 80 0,-2-12 0,3-1 0,1 1 0,17-93 0,0 49 0,9-36 0,-27 124 0,0 0 0,0-1 0,0 1 0,1 0 0,-1 0 0,1 0 0,0 0 0,0 0 0,0 0 0,0 0 0,0 1 0,1-1 0,-1 1 0,1 0 0,0 0 0,-1 0 0,1 0 0,0 0 0,5-2 0,-5 3 0,0 1 0,0-1 0,0 1 0,0 0 0,0 0 0,0 0 0,0 0 0,0 0 0,0 1 0,0-1 0,0 1 0,0 0 0,0 0 0,0 0 0,0 0 0,0 1 0,-1-1 0,1 1 0,0-1 0,-1 1 0,0 0 0,4 4 0,2 1 0,-1 1 0,0 1 0,-1-1 0,0 1 0,0 0 0,-1 1 0,0-1 0,0 1 0,5 20 0,2 12 0,7 47 0,-14-65 0,81 548 0,-85-561 0,13 167 0,-14-178 0,0 1 0,0-1 0,0 1 0,0 0 0,1-1 0,-1 1 0,0 0 0,0-1 0,0 1 0,0 0 0,-1-1 0,1 1 0,0 0 0,0-1 0,0 1 0,0 0 0,-1-1 0,1 1 0,0-1 0,0 1 0,-1-1 0,1 1 0,-1 0 0,1-1 0,-1 1 0,-7-19 0,-5-54 0,-6-114 0,16 143 0,-8-517 0,12 475 0,1 64 0,3 28 0,8 37 0,-11-33 0,39 126 0,66 147 0,79 123 0,-135-299 0,-35-75 0,-15-33 0,-1 0 0,0 1 0,0-1 0,0 0 0,0 1 0,0-1 0,0 0 0,1 1 0,-1-1 0,0 0 0,0 1 0,0-1 0,1 0 0,-1 0 0,0 1 0,0-1 0,1 0 0,-1 0 0,0 1 0,1-1 0,-1 0 0,0 0 0,1 0 0,-1 0 0,0 0 0,1 1 0,-1-1 0,0 0 0,1 0 0,-1 0 0,0 0 0,1 0 0,-1 0 0,1 0 0,-1 0 0,6-14 0,-3-26 0,-3 37 0,-2-469 0,-2 144 0,4-239 0,1 583 0,1 0 0,0 0 0,1 0 0,8 26 0,28 64 0,-20-58 0,70 200 0,82 373 0,-150-488 0,-25-758 0,5 382 0,-2 199 0,3 0 0,1 1 0,2-1 0,2 1 0,20-70 0,-26 110 0,-1 1 0,1 0 0,0-1 0,1 1 0,-1 0 0,0 0 0,1-1 0,-1 1 0,1 0 0,0 0 0,-1 1 0,1-1 0,0 0 0,3-1 0,-4 2 0,0 1 0,0 0 0,0-1 0,0 1 0,0 0 0,1 0 0,-1 0 0,0 0 0,0 0 0,0 0 0,0 0 0,0 1 0,0-1 0,0 0 0,0 0 0,0 1 0,0-1 0,0 1 0,0-1 0,0 1 0,0-1 0,0 1 0,0 0 0,-1-1 0,1 1 0,0 0 0,0 0 0,-1 0 0,1-1 0,0 1 0,-1 0 0,1 0 0,-1 0 0,1 0 0,-1 0 0,1 2 0,12 25 0,-2 0 0,0 1 0,-2 0 0,7 39 0,1 2 0,91 255 0,-40-131 0,-25-70 0,-11-35 0,24 107 0,-39-93 0,-12-91 0,-1-11 0,2-20 0,1-78 0,-7-116 0,-3 89 0,3 55 0,12-89 0,-8 132 0,1 0 0,1 1 0,1-1 0,1 1 0,1 1 0,22-41 0,-30 61 0,1 2 0,0-1 0,-1 0 0,1 0 0,0 0 0,1 1 0,-1-1 0,0 1 0,1 0 0,-1-1 0,1 1 0,0 0 0,0 1 0,0-1 0,0 0 0,0 1 0,0 0 0,0-1 0,0 1 0,0 1 0,1-1 0,-1 0 0,0 1 0,1 0 0,-1-1 0,0 1 0,1 0 0,-1 1 0,1-1 0,-1 1 0,0 0 0,0-1 0,1 1 0,-1 1 0,0-1 0,0 0 0,0 1 0,0 0 0,5 3 0,9 8 0,0 1 0,-1 0 0,-1 1 0,0 1 0,20 28 0,57 98 0,-87-134 0,49 79 0,151 263 0,-176-289 0,37 111 0,-70-772 0,5 379 0,-1 221 0,0 0 0,0 0 0,0 0 0,-1 0 0,1 0 0,0 0 0,0-1 0,0 1 0,0 0 0,0 0 0,0 0 0,0 0 0,0 0 0,0 0 0,0-1 0,0 1 0,0 0 0,0 0 0,0 0 0,0 0 0,0 0 0,0 0 0,0-1 0,0 1 0,0 0 0,0 0 0,0 0 0,0 0 0,0 0 0,0-1 0,0 1 0,0 0 0,0 0 0,0 0 0,0 0 0,0 0 0,1 0 0,-1 0 0,0-1 0,0 1 0,0 0 0,0 0 0,0 0 0,0 0 0,0 0 0,1 0 0,-1 0 0,0 0 0,0 0 0,0 0 0,0 0 0,0 0 0,0 0 0,1 0 0,-1 0 0,0 0 0,0 0 0,0 0 0,0 0 0,0 0 0,1 0 0,-1 0 0,0 0 0,7 12 0,13 35 0,-12-27 0,51 124 0,30 67 0,-70-183 0,-9-24 0,-10-5 0,1 1 0,-1-1 0,1 0 0,-1 1 0,1-1 0,-1 0 0,0 0 0,1 1 0,-1-1 0,0 0 0,0 0 0,0 1 0,0-1 0,1 0 0,-1 0 0,0 0 0,0 1 0,-1-3 0,0-6 0,-1-1 0,0 1 0,0-1 0,-1 1 0,0 0 0,-1 0 0,-9-16 0,2 2 0,10 20 0,0 0 0,-1 0 0,1 0 0,-1 0 0,0 0 0,0 0 0,0 1 0,0-1 0,0 1 0,0-1 0,-1 1 0,1 0 0,-1 0 0,0 0 0,0 0 0,1 1 0,-1-1 0,0 1 0,0 0 0,-1 0 0,-4-2 0,4 3 0,0 0 0,0 0 0,0 0 0,0 1 0,0-1 0,0 1 0,0 0 0,0 0 0,0 1 0,1-1 0,-1 1 0,0-1 0,1 1 0,-1 1 0,1-1 0,0 0 0,-4 4 0,-85 80 0,-13 10 0,49-50 0,22-16 0,-2-1 0,-79 46 0,66-48 0,16-9 0,0 0 0,-67 22 0,72-32 0,0-2 0,0-1 0,-51 2 0,-90-8 0,63-2 0,76 3 0,10-1 0,1 1 0,-1 0 0,0 2 0,1 0 0,0 1 0,-1 1 0,-19 7 0,16-3 0,0-1 0,0-1 0,-1-1 0,-47 3 0,-98-7 0,81-3 0,81 3 0,0-1 0,0 0 0,0-1 0,0 0 0,1 0 0,-1 0 0,0-1 0,-9-3 0,16 5 0,0 0 0,0 0 0,0 0 0,-1 0 0,1 0 0,0 0 0,0 0 0,0 0 0,0-1 0,-1 1 0,1 0 0,0 0 0,0 0 0,0 0 0,0 0 0,0 0 0,-1 0 0,1 0 0,0 0 0,0 0 0,0-1 0,0 1 0,0 0 0,0 0 0,0 0 0,0 0 0,-1 0 0,1-1 0,0 1 0,0 0 0,0 0 0,0 0 0,0 0 0,0 0 0,0-1 0,0 1 0,0 0 0,0 0 0,0 0 0,0 0 0,0-1 0,0 1 0,0 0 0,0 0 0,0 0 0,0 0 0,0-1 0,0 1 0,1 0 0,-1 0 0,0 0 0,0 0 0,0 0 0,0-1 0,0 1 0,0 0 0,14-5 0,17 1 0,312 4 0,-308 4 0,0 2 0,-1 1 0,54 18 0,42 10 0,-80-26 149,-4 1-906,75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08.6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54 24575,'0'-4'0,"4"-2"0,7 0 0,5 2 0,5 0 0,-2-2 0,1-1 0,2 1 0,1 1 0,1 2 0,1 1 0,1 2 0,1-1 0,0 1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09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24575,'0'4'0,"4"2"0,7 0 0,5-2 0,0 4 0,2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16.8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24575,'111'-2'0,"123"5"0,-163 10 0,-52-9 0,1 0 0,28 1 0,-22-4-1365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19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28 397 24575,'-2'-103'0,"5"-112"0,-2 210 0,-1 0 0,1 1 0,0-1 0,1 1 0,-1-1 0,1 1 0,0-1 0,0 1 0,0 0 0,0 0 0,1 0 0,0 0 0,3-3 0,-4 5 0,-1 1 0,0 0 0,1 0 0,0 0 0,-1-1 0,1 1 0,0 1 0,-1-1 0,1 0 0,0 0 0,0 1 0,0-1 0,0 1 0,-1-1 0,1 1 0,0 0 0,0 0 0,0 0 0,0 0 0,0 0 0,0 0 0,0 0 0,0 1 0,0-1 0,0 1 0,-1 0 0,1-1 0,0 1 0,0 0 0,-1 0 0,1 0 0,0 0 0,-1 0 0,3 2 0,1 2 0,1 0 0,-1 0 0,0 1 0,0 0 0,0-1 0,-1 2 0,0-1 0,0 0 0,0 1 0,-1 0 0,3 9 0,2 10 0,10 50 0,-15-55 0,1 0 0,1-1 0,16 38 0,-15-44 0,1 1 0,-2 0 0,7 31 0,-10-39 0,-1 0 0,0 0 0,0 0 0,-1 0 0,0 1 0,0-1 0,-1 0 0,0 0 0,0 0 0,-5 14 0,5-19 0,-1 1 0,1-1 0,-1 1 0,0-1 0,0 0 0,0 0 0,0 0 0,0 0 0,0 0 0,0 0 0,-1-1 0,1 1 0,-1-1 0,1 0 0,-1 1 0,0-1 0,1 0 0,-1-1 0,0 1 0,0 0 0,0-1 0,-3 1 0,-10 0 0,1 0 0,-31-3 0,26 1 0,-88-3-1365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1:58:41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1782 0 24575,'5'12'0,"-1"0"0,1 0 0,-2 0 0,0 0 0,0 1 0,0 18 0,-1 80 0,-2-79 0,0-29 0,0 1 0,0 0 0,0 0 0,-1 0 0,1 0 0,-1 0 0,0-1 0,0 1 0,0 0 0,0-1 0,-1 1 0,0-1 0,0 1 0,0-1 0,-4 6 0,3-6 0,-1-1 0,1 0 0,-1 0 0,1 0 0,-1 0 0,0 0 0,1-1 0,-1 1 0,0-1 0,0 0 0,0 0 0,0-1 0,0 1 0,-1-1 0,-4 0 0,6 0 0,-20 0 0,1 1 0,-1 1 0,0 1 0,1 2 0,-1 0 0,-22 8 0,-11 13 0,1 2 0,-79 55 0,-49 27 0,164-101 0,-307 161 0,223-111 0,-104 80 0,195-130 0,2-2 0,0 0 0,0 1 0,1 1 0,-12 12 0,20-20 0,0 1 0,-1 0 0,1-1 0,0 1 0,0 0 0,0-1 0,0 1 0,0 0 0,1 0 0,-1 0 0,0 0 0,1 0 0,-1 0 0,1 0 0,0 0 0,0 0 0,0 0 0,0 0 0,0 0 0,0 0 0,0 0 0,1 0 0,-1 0 0,1 0 0,-1 0 0,1 0 0,0 0 0,0 0 0,0-1 0,0 1 0,0 0 0,0-1 0,2 3 0,3 1 0,1 1 0,-1-1 0,1 0 0,0 0 0,1 0 0,-1-1 0,1-1 0,0 1 0,0-1 0,0 0 0,0-1 0,0 0 0,10 1 0,19 2 0,61 1 0,-79-6 0,498 0-393,-212-4-197,1154 4-4191,-2248 0 10545,805-1-5764,-1-1 0,1-1 0,-1 0 0,22-9 0,3 0 0,401-148 0,-178 57 0,230-52 0,-457 145 0,-36 10 0,0 0 0,-1 0 0,1 0 0,0 0 0,0-1 0,0 1 0,0 0 0,0 0 0,0 0 0,0 0 0,0 0 0,0 0 0,0 0 0,0 0 0,0 0 0,0 0 0,-1 0 0,1 0 0,0 0 0,0 0 0,0 0 0,0-1 0,0 1 0,0 0 0,0 0 0,0 0 0,0 0 0,0 0 0,0 0 0,0 0 0,0 0 0,0 0 0,0-1 0,0 1 0,0 0 0,0 0 0,0 0 0,0 0 0,0 0 0,0 0 0,0 0 0,0 0 0,0 0 0,0 0 0,1 0 0,-1-1 0,0 1 0,0 0 0,0 0 0,-18-2 0,-23 0 0,-2617 7-8001,1941-5 7104,699 0 1099,10-1 5,-1 1 0,1 0 0,0 1 0,0 0-1,-14 3 1,23-4-193,-1 0 0,0 0 0,0 0 0,0 0 0,0 0 0,0 0 0,1 0 0,-1 0 0,0 0 0,1 1 127,-1-1-127,0 0 0,0 0 0,0 0 0,0 1 0,0-1 0,1 0 0,-1 0 0,0 0 0,0 0 0,0 0 0,0 1 0,0-1 0,0 0 0,0 0 0,0 0 0,0 0 0,0 0 0,0 1 0,0-1 0,0 0 0,0 0 0,0 0 0,0 0 0,0 0 0,-1 1 0,1 0 126,-1-1-126,1 0 0,0 0 0,0 0 0,0 0 0,0 0 0,0 0 0,0 0 0,-1 0 0,16 6 350,-1-1-1,1-1 1,0 0-1,0-1 1,1-1-1,26 1 1,-13 0 40,233 12 2315,138-14-2950,-212-2-628,1767-1-5302,-1146 2 10591,-928 0-1992,-65-2-1890,-220 28-1,-195 59-3011,-715 99-1400,1282-179 4093,18-4 110,0 2 1,0-1 0,0 2 0,1-1 0,-6 12 1426,19-15-1732,20 3 471,483-1 1307,-242-5-1365,-69 2-739,331 4-2217,2 36 755,-430-27 2585,-83-4 168,-42-1 140,26-6-1088,-278 41 865,-71 16-297,7 15-619,246-58 0,-150 5 0,233-20 0,-1 0 0,1 1 0,-19 3 0,30-2 0,7 0 0,14 2 0,25 1 0,67-1-164,181-18-1,106-38-454,-212 25 388,692-71-2133,-844 96 2349,53-2 209,0-4 0,90-20 0,-158 23 149,-22 1 295,-26 1 277,-480 2 176,230 3-1266,208-2-168,-747 6-2573,-1 31 484,-320 43-822,1019-68 4765,208-22 356,-1-3 0,120-36 0,55-12-1097,173 5-2146,9 23 170,-254 20 591,397-24-1103,480-41-2176,-1025 74 4083,68-5 1481,140-35 2057,-265 42-2795,-27 0 12,-4 3-45,-200 4 835,183 0-2180,-116 24-1,-364 120 198,140-33 262,139-38-97,83-24 23,-132 28 1251,292-70-1158,22-4-36,16-2 1,14-2 3,1-1 0,0-2 0,51-2 0,-16-1 0,1142 1 0,-2892 1 0,1664 0 55,-8 0-410,-1-1 0,1-1 0,-32-6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0:06:24.2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 1 24575,'2979'0'0,"-2973"0"0,0 0 0,0 0 0,0 1 0,-1 0 0,1 0 0,0 0 0,0 1 0,-1 0 0,1 0 0,8 4 0,-11-4 0,0 1 0,0-1 0,0 1 0,-1-1 0,1 1 0,-1 0 0,1 0 0,-1 0 0,0 0 0,0 0 0,-1 0 0,1 0 0,-1 1 0,1-1 0,-1 1 0,0-1 0,0 1 0,0 5 0,2 18 0,-2 0 0,-1 1 0,-3 28 0,1 1 0,2-52 0,0-1 0,0 0 0,-1 0 0,1 0 0,-1 0 0,0 0 0,0 0 0,0-1 0,0 1 0,-1 0 0,0 0 0,0-1 0,0 1 0,-3 4 0,2-6 0,0 1 0,0-1 0,0 0 0,0 0 0,0 0 0,0-1 0,-1 1 0,1-1 0,-1 1 0,1-1 0,-1 0 0,1-1 0,-1 1 0,0-1 0,1 1 0,-6-1 0,-190-2 0,66-1 0,-1757 3 0,1860-2 0,0-1 0,0-1 0,0-2 0,-43-14 0,51 14 0,-26-6 0,0 2 0,-2 2 0,1 2 0,-82 1 0,66 4 0,-60 3 0,122-1 0,0-1 0,1 1 0,-1-1 0,0 1 0,1 0 0,-1 0 0,1 0 0,-1 0 0,1 1 0,-1-1 0,1 1 0,0-1 0,0 1 0,0 0 0,0 0 0,0 0 0,0 0 0,0 0 0,1 0 0,-1 1 0,1-1 0,-1 1 0,1-1 0,0 1 0,0-1 0,0 1 0,0-1 0,1 1 0,-1 0 0,0 3 0,-1 11 0,1-1 0,1 1 0,0-1 0,3 19 0,-1-6 0,-1-15 0,-2-6 0,2 0 0,-1 0 0,1 0 0,0 0 0,5 14 0,-5-20 0,0 1 0,0-1 0,0 0 0,1 0 0,-1 0 0,1 0 0,-1 0 0,1 0 0,0 0 0,0-1 0,-1 1 0,1 0 0,0-1 0,1 0 0,-1 1 0,0-1 0,0 0 0,1 0 0,-1 0 0,0-1 0,1 1 0,-1-1 0,4 1 0,24 2 0,0-1 0,0-1 0,45-5 0,7 0 0,711 4 0,-1480 0 0,681 0 0,0 0 0,1 0 0,-1 1 0,0 0 0,0 0 0,-10 4 0,15-5 0,-1 1 0,1-1 0,0 1 0,0 0 0,0-1 0,0 1 0,0 0 0,0 0 0,0-1 0,0 1 0,1 0 0,-1 0 0,0 0 0,0 0 0,1 0 0,-1 0 0,0 0 0,1 1 0,-1-1 0,1 0 0,0 0 0,-1 0 0,1 0 0,0 1 0,0-1 0,0 0 0,0 0 0,0 1 0,0-1 0,0 0 0,0 0 0,0 1 0,0-1 0,1 0 0,-1 0 0,0 0 0,1 1 0,-1-1 0,2 1 0,0 4 0,1-1 0,0 1 0,1-1 0,-1 0 0,1 1 0,0-2 0,1 1 0,-1 0 0,1-1 0,0 0 0,0 0 0,0 0 0,0-1 0,1 0 0,-1 0 0,1 0 0,0 0 0,0-1 0,0 0 0,0-1 0,0 1 0,7 0 0,16 1 0,0 0 0,0-2 0,49-5 0,-17 1 0,156 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1:37:28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868 241 24575,'167'-1'0,"182"3"0,-316 2 0,0 1 0,56 17 0,-1-1 0,-70-18 0,-8-2 0,0 1 0,-1 0 0,1 0 0,-1 1 0,0 0 0,1 1 0,8 5 0,-17-9 0,-1 1 0,1-1 0,-1 0 0,0 1 0,1-1 0,-1 0 0,1 1 0,-1-1 0,0 1 0,1-1 0,-1 0 0,0 1 0,1-1 0,-1 1 0,0-1 0,0 1 0,0 0 0,1-1 0,-1 1 0,0-1 0,0 1 0,0-1 0,0 1 0,0-1 0,0 1 0,0-1 0,0 1 0,0 0 0,0-1 0,-1 1 0,1-1 0,0 1 0,0-1 0,0 1 0,-1-1 0,1 1 0,0-1 0,0 1 0,-1-1 0,1 0 0,-1 1 0,1-1 0,0 1 0,-1-1 0,1 0 0,-1 1 0,1-1 0,-1 0 0,1 1 0,-1-1 0,1 0 0,-1 0 0,1 0 0,-2 1 0,-31 11 0,-7-5 0,-1-1 0,0-2 0,0-1 0,-46-4 0,3-5 0,-84-17 0,-167-54 0,289 66 0,11 4 0,1 2 0,-38-2 0,29 4 0,40 3 0,1-1 0,-1 1 0,1 0 0,-1-1 0,1 1 0,-1-1 0,1 0 0,-1 0 0,1 0 0,0 0 0,0 0 0,-1-1 0,1 1 0,0-1 0,0 1 0,0-1 0,0 0 0,1 1 0,-1-1 0,0 0 0,-1-3 0,2 3 0,1 0 0,-1 0 0,1 1 0,-1-1 0,1 0 0,0 0 0,0 0 0,0 0 0,0 0 0,0 0 0,0 0 0,1 0 0,-1 0 0,1 0 0,-1 0 0,1 1 0,0-1 0,0 0 0,-1 0 0,1 1 0,1-1 0,-1 0 0,0 1 0,0-1 0,1 1 0,-1-1 0,3-1 0,6-6 0,0 1 0,1 0 0,0 1 0,1 0 0,0 0 0,0 2 0,23-9 0,95-22 0,-114 32 0,80-15 0,1 4 0,142-5 0,199 20 0,-178 4 0,-208-4 0,-37 0 0,-38 0 0,-1623 0 0,1640 0 0,1 0 0,-1 0 0,1 1 0,-1-1 0,1 1 0,-1 1 0,1-1 0,-8 4 0,11-4 0,0 0 0,1 0 0,-1 0 0,1 0 0,-1 0 0,1 1 0,-1-1 0,1 1 0,0-1 0,0 1 0,-1-1 0,1 1 0,0 0 0,1 0 0,-1-1 0,0 1 0,0 0 0,1 0 0,-1 0 0,1 0 0,0 0 0,0 0 0,-1 0 0,1 0 0,0 0 0,1 3 0,0 2 0,1 0 0,0-1 0,0 1 0,0 0 0,1-1 0,0 0 0,0 0 0,0 1 0,1-2 0,0 1 0,0 0 0,1-1 0,0 0 0,0 0 0,0 0 0,0-1 0,1 1 0,10 5 0,8 5 0,1-2 0,0 0 0,36 12 0,-5-6-36,1-3 0,0-2 1,1-3-1,101 8 0,247-13-503,-268-8 274,1127-2-4650,-1088-1 4097,327-51 0,-452 49 1383,-37 6 83,0-1 0,0 0-1,0-1 1,-1-1 0,25-9 0,-39 13-637,0 0 1,0 0-1,0 0 1,1 0-1,-1 0 1,0 0-1,0 0 1,0 0-1,0 0 1,1 0-1,-1 0 1,0 0-1,0 0 1,0 0-1,0 0 1,0 0-1,0-1 1,1 1-1,-1 0 1,0 0-1,0 0 1,0 0-1,0 0 0,0 0 1,0 0-1,0 0 1,0-1-1,1 1 1,-1 0-1,0 0 1,0 0-1,0 0 1,0 0-1,0-1 1,0 1-1,0 0 1,0 0-1,0 0 1,0 0-1,0 0 1,0-1-1,0 1 1,0 0-1,0 0 1,0 0-1,0 0 1,0 0-1,0-1 1,0 1-1,0 0 1,0 0-1,-1 0 1,1 0-1,0 0 1,0 0-1,0-1 1,0 1-1,0 0 0,0 0 1,0 0-1,0 0 1,-1 0-1,1 0 1,0 0-1,0 0 1,-17-5 1017,-21 2 266,-791 2-2408,370 3 260,-330 12-1752,-8 53 165,700-53 2038,-170 21 271,198-30 2218,-124-4 1,310-2 11,-9-1-829,108 13-1270,378 65 0,144 53 0,-664-116 0,329 26 0,-1432-44 0,574 7 0,-2-2 0,836 2-539,282-2-1839,-7-30 512,-363 0 578,-205 18 2675,112-32 0,-169 37-624,6-3 887,-35 10-1631,0 1-9,0-1 0,0 0-1,0 0 1,0 0 0,-1 0 0,1 0-1,0 0 1,0 0 0,0 0-1,0 0 1,0 0 0,0 0 0,0 0-1,0 0 1,-1 0 0,1 0-1,0 0 1,0 0 0,0 0 0,0 0-1,0 0 1,0 0 0,0 0 0,-1-1 87,1 1-78,0 0-9,0 0 0,0 0-1,0 0 1,0-1 0,-1 1 0,1 0-1,0 0 1,0 0 0,0 0-1,0 0 1,0 0 0,0 0 0,0 0-1,0 0 1,0-1 0,0 1-1,0 0 1,0 0 0,0 0 0,0 0-1,0 0 1,1 0 0,-1 0 0,0 0-1,0-1 1,0 1 0,-27-1 242,-39 3-252,0 2 0,-88 18 0,-130 42 0,154-32 0,-177 22 0,-297-18 0,541-37 0,-90 2 0,143 1 0,1 0 0,-1 0 0,1 1 0,0 0 0,-1 0 0,2 1 0,-1 1 0,0-1 0,1 1 0,0 1 0,0-1 0,1 1 0,-1 1 0,1-1 0,1 1 0,-1 1 0,1-1 0,1 1 0,-1 0 0,1 0 0,1 0 0,-1 1 0,2 0 0,-1 0 0,-2 10 0,2 15 0,1 1 0,2 0 0,7 68 0,-6-100 0,1 0 0,-1 0 0,1 0 0,0-1 0,0 1 0,0 0 0,0-1 0,1 1 0,-1-1 0,1 0 0,0 1 0,-1-1 0,1 0 0,0 0 0,0 0 0,1 0 0,-1 0 0,0 0 0,1-1 0,-1 1 0,1-1 0,-1 0 0,1 1 0,0-1 0,-1 0 0,1-1 0,0 1 0,0 0 0,0-1 0,3 1 0,8 0 0,0 0 0,1-1 0,-1 0 0,26-4 0,-34 3 0,0-1 0,1 1 0,-1-1 0,0 0 0,0-1 0,0 0 0,0 0 0,0 0 0,-1 0 0,6-5 0,7-6 0,24-28 0,-31 30 0,1 1 0,0-1 0,1 2 0,14-10 0,-14 11 0,1 1 0,1 0 0,-1 1 0,1 1 0,1 0 0,-1 1 0,1 1 0,0 0 0,17-2 0,149 1 0,17-1 0,-100-1 0,9-1 0,129-24 0,-120 16 0,-19 4 0,-82 8 0,0 0 0,22-10 0,-26 9 0,1 1 0,-1 0 0,1 0 0,0 1 0,15-1 0,0 2 0,-1-2 0,1-1 0,-1-1 0,-1-1 0,1-1 0,-1-1 0,-1-1 0,28-16 0,-39 20 0,0 0 0,1 1 0,0 1 0,0 0 0,0 1 0,28-3 0,-20 4 0,-1-2 0,29-8 0,125-47 0,-140 41 342,-34 17-420,-1 0 0,1 0 1,-1 0-1,0 0 1,0 0-1,0-1 1,0 1-1,0 0 0,0-1 1,0 1-1,0 0 1,0-1-1,0 1 1,-1-1-1,1 1 0,-1-1 1,1 0-1,-1 1 1,0-1-1,1 1 1,-1-3-1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43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24575,'2569'0'0,"-2549"1"0,-1 2 0,1 0 0,-1 1 0,0 1 0,27 10 0,29 8 0,-72-22 0,0 0 0,0 0 0,0 0 0,0 0 0,0 0 0,0 1 0,0 0 0,0-1 0,3 4 0,-5-4 0,-1-1 0,1 1 0,-1-1 0,1 1 0,-1 0 0,1-1 0,-1 1 0,0 0 0,1 0 0,-1-1 0,0 1 0,0 0 0,0-1 0,1 1 0,-1 0 0,0 0 0,0 0 0,0-1 0,0 1 0,0 0 0,0 0 0,-1-1 0,1 1 0,0 0 0,0 0 0,0-1 0,-1 1 0,1 0 0,0 0 0,-1-1 0,1 1 0,-1 0 0,1-1 0,-1 1 0,1-1 0,-1 1 0,1-1 0,-1 1 0,1-1 0,-1 1 0,0-1 0,1 1 0,-2 0 0,-5 3 0,0 0 0,1 0 0,-1-1 0,-1 1 0,1-2 0,0 1 0,-1-1 0,1 0 0,-13 1 0,-74 4 0,82-7 0,-396 1 0,180-3 0,67-12 0,108 7 0,-59-1 0,71 8 0,-1-2 0,-65-11 0,44 5 0,-2 3 0,-125 5 0,71 3 0,-1083-4 0,1177 3 0,1 1 0,-1 1 0,1 1 0,-36 12 0,-23 5 0,80-21 0,0 0 0,-1 0 0,1 0 0,0 1 0,0-1 0,0 1 0,0 0 0,0-1 0,0 1 0,0 1 0,1-1 0,-1 0 0,1 1 0,-1-1 0,1 1 0,0 0 0,0 0 0,0-1 0,1 1 0,-1 1 0,1-1 0,-1 0 0,1 0 0,0 0 0,-1 6 0,0 1 0,1 0 0,0 0 0,1 0 0,0-1 0,0 1 0,1 0 0,1 0 0,2 9 0,-3-14 0,0-1 0,1 0 0,0 0 0,0-1 0,0 1 0,0 0 0,1-1 0,-1 1 0,1-1 0,0 0 0,0 0 0,0 0 0,0 0 0,1 0 0,-1-1 0,1 1 0,0-1 0,0 0 0,0 0 0,0-1 0,0 1 0,5 1 0,10 2 0,1-1 0,0 0 0,28 1 0,-35-4 0,66 10 0,-41-5 0,44 1 0,388-7 0,-246-1 0,-626 1 0,394 0 0,0 0 0,0 1 0,0 0 0,0 0 0,-13 5 0,19-6 0,1 0 0,0 1 0,-1-1 0,1 1 0,0-1 0,0 1 0,-1 0 0,1 0 0,0-1 0,0 1 0,0 0 0,0 0 0,0 0 0,0 0 0,0 0 0,0 0 0,1 1 0,-1-1 0,0 0 0,1 0 0,-1 1 0,0-1 0,1 0 0,0 0 0,-1 1 0,1-1 0,0 1 0,0-1 0,0 0 0,0 1 0,0-1 0,0 1 0,0-1 0,0 0 0,0 1 0,1-1 0,-1 0 0,0 1 0,2 1 0,6 13 0,1 0 0,1-1 0,0 0 0,1-1 0,1 0 0,25 22 0,-15-13 0,1 4 0,-1 1 0,27 46 0,25 32 0,-60-92 0,0-1 0,1-1 0,0 0 0,1-1 0,25 13 0,-32-19 0,0-1 0,1 0 0,0 0 0,0-1 0,0 0 0,0-1 0,0 0 0,1-1 0,-1 0 0,1-1 0,-1 0 0,1 0 0,18-4 0,-11 1 0,-1-1 0,0-1 0,0-1 0,0 0 0,-1-1 0,0-1 0,20-12 0,43-28 0,132-57 0,93-16 0,-148 53 0,-48 19 0,-69 32 0,63-38 0,-92 50 0,-1 0 0,1 1 0,0 0 0,0 1 0,0 0 0,0 0 0,0 1 0,21-1 0,7 2 0,45 4 0,-14 0 0,-43-3 0,1 1 0,-1 2 0,1 0 0,-1 2 0,36 10 0,-28-5 0,-24-8 0,0 1 0,0 0 0,-1 0 0,1 1 0,15 9 0,-24-13 0,-1 0 0,0 1 0,0-1 0,1 0 0,-1 0 0,0 0 0,0 0 0,0 1 0,1-1 0,-1 0 0,0 0 0,0 0 0,0 1 0,0-1 0,1 0 0,-1 0 0,0 1 0,0-1 0,0 0 0,0 0 0,0 1 0,0-1 0,0 0 0,0 0 0,0 1 0,0-1 0,0 0 0,0 1 0,0-1 0,0 0 0,0 0 0,0 1 0,0-1 0,0 0 0,0 0 0,0 1 0,0-1 0,0 0 0,0 0 0,-1 1 0,1-1 0,0 0 0,0 0 0,0 1 0,-1-1 0,1 0 0,0 0 0,0 0 0,0 0 0,-1 1 0,1-1 0,0 0 0,0 0 0,-1 0 0,1 0 0,0 0 0,0 0 0,-1 0 0,1 0 0,0 1 0,0-1 0,-1 0 0,1 0 0,0 0 0,-1 0 0,1-1 0,0 1 0,0 0 0,-1 0 0,-23 4 0,-293-1 0,174-5 0,-978 2 0,1117-1 0,0 1 0,0 0 0,1 1 0,-1-1 0,0 1 0,0 0 0,0 0 0,1 0 0,-1 0 0,1 1 0,-1-1 0,1 1 0,-1 0 0,-5 4 0,7-3 0,0-1 0,0 0 0,0 1 0,0 0 0,1-1 0,-1 1 0,1 0 0,0 0 0,-1 0 0,1 0 0,1 0 0,-1 0 0,0 0 0,1 0 0,-1 1 0,1-1 0,0 0 0,1 5 0,0 3 0,2 1 0,-1-1 0,1 0 0,1 0 0,0 0 0,1-1 0,0 1 0,0-1 0,1 0 0,12 15 0,-10-14 0,0 1 0,-1-1 0,-1 1 0,0 0 0,0 1 0,-1-1 0,5 22 0,-10-31 27,1 1-1,-1 0 0,1 0 0,-1 0 1,0-1-1,0 1 0,-1 0 0,1 0 1,-1 0-1,0-1 0,0 1 0,-2 6 1,1-8-113,1 0 1,-1 0 0,1 0-1,-1 0 1,0 0 0,1 0-1,-1-1 1,0 1 0,0-1-1,0 1 1,-1-1 0,1 1-1,0-1 1,-1 0 0,1 0-1,0 0 1,-1-1 0,1 1-1,-5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40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16 24575,'0'-1'0,"0"1"0,0-1 0,0 0 0,0 1 0,0-1 0,0 0 0,-1 1 0,1-1 0,0 0 0,-1 1 0,1-1 0,0 0 0,-1 1 0,1-1 0,-1 1 0,1-1 0,-1 1 0,1-1 0,-1 1 0,1-1 0,-1 1 0,0-1 0,1 1 0,-1 0 0,0-1 0,1 1 0,-1 0 0,0 0 0,1 0 0,-1-1 0,0 1 0,1 0 0,-1 0 0,0 0 0,0 0 0,1 0 0,-1 0 0,0 0 0,1 0 0,-1 1 0,0-1 0,0 0 0,1 0 0,-1 1 0,0-1 0,1 0 0,-1 1 0,1-1 0,-1 0 0,0 1 0,1-1 0,-1 1 0,1-1 0,-1 1 0,1-1 0,-1 1 0,1 0 0,0-1 0,-1 1 0,1-1 0,0 1 0,-1 0 0,1-1 0,0 2 0,0 0 0,0 1 0,0-1 0,0 0 0,1 1 0,-1-1 0,1 0 0,0 0 0,0 0 0,-1 1 0,1-1 0,1 0 0,-1 0 0,0 0 0,0 0 0,1-1 0,-1 1 0,1 0 0,0 0 0,-1-1 0,1 1 0,3 1 0,4 3 0,1 0 0,-1 0 0,15 5 0,30 10-199,2-3-1,-1-2 1,101 15-1,-125-25 68,555 79-573,-321-51 527,-240-30 110,2549 362-7493,-2269-325 8254,-411-43 1655,33 3-1656,-1058-8 454,-572 9-4704,430 0 3584,1253-2 186,3 0 202,0 0 1,0 1 0,-22 4 0,38-5-387,1 0 0,-1 0 0,1 0 0,-1 0-1,0 0 1,1 0 0,-1 0 0,1 0 0,-1 0 0,1 0 0,-1 0 0,1 0 0,-1 1-1,1-1 1,-1 0 0,1 0 0,-1 1 0,1-1 0,-1 0 0,1 1 0,-1-1 0,1 0-1,0 1 1,-1-1 0,1 1 0,0-1 0,-1 1 0,1-1 0,0 1 0,-1-1 0,1 1-1,0-1 1,0 1 0,0-1 0,0 1 0,-1-1 0,1 1 0,0 0 0,2 1 39,-1-1 1,0 0-1,1 1 1,-1-1 0,1 0-1,-1 0 1,1 0-1,0 0 1,0 0-1,-1 0 1,1 0-1,3 0 1,31 11 549,0-1 1,73 10-1,-92-18-503,628 65-816,10-49-1489,1533-16-3219,-1110-7 3105,-205 4 3466,-815-1-178,-49-2 4,-15-3-569,-25-5 143,-96-18 1239,-210-20 1,282 42-1470,-921-55 772,-6 61-55,492 4-868,-203-3-571,1311 0 3309,-691-4-2918,-134-24 0,31 1 0,-561-20-218,-6 42 30,541 5 234,251 4 97,67 15-1,25 3-67,432-9-75,-406-14 0,-145 1 0,-14 1 0,-1 0 0,1-1 0,-1 0 0,1 0 0,-1-1 0,0 0 0,1-1 0,-1 1 0,0-1 0,13-6 0,-19 8 0,-1 0 0,0 0 0,0-1 0,1 1 0,-1 0 0,0 0 0,0-1 0,0 1 0,0 0 0,1 0 0,-1-1 0,0 1 0,0 0 0,0 0 0,0-1 0,0 1 0,0 0 0,0-1 0,0 1 0,0 0 0,0-1 0,0 1 0,0 0 0,0-1 0,0 1 0,0 0 0,0 0 0,0-1 0,0 1 0,0 0 0,0-1 0,0 1 0,-1 0 0,1 0 0,0-1 0,0 1 0,0 0 0,-1 0 0,1-1 0,0 1 0,0 0 0,-1 0 0,1 0 0,0-1 0,0 1 0,-1 0 0,1 0 0,0 0 0,0 0 0,-1 0 0,1 0 0,0-1 0,-1 1 0,1 0 0,-21-8 0,-9 1 13,0 1-1,-61-4 1,-68 8-81,91 3-66,-1270 0 298,1599 1-164,289-4 0,-301-20 0,-244 22 0,0-1 0,0 0 0,0 0 0,0 0 0,0-1 0,0 0 0,0 0 0,0 0 0,-1-1 0,5-2 0,-8 4 0,-1 1 0,1 0 0,-1-1 0,1 1 0,-1 0 0,0-1 0,1 1 0,-1-1 0,0 1 0,1-1 0,-1 1 0,0-1 0,0 1 0,0-1 0,1 1 0,-1-1 0,0 0 0,0 1 0,0-1 0,0 1 0,0-1 0,0 1 0,0-1 0,0 0 0,0 1 0,0-1 0,0 1 0,0-1 0,-1 1 0,1-1 0,0 1 0,0-1 0,-1 1 0,1-1 0,0 1 0,0-1 0,-1 1 0,1-1 0,-1 1 0,1 0 0,0-1 0,-1 1 0,1-1 0,-1 1 0,1 0 0,-1 0 0,1-1 0,-1 1 0,1 0 0,-1 0 0,1-1 0,-1 1 0,0 0 0,1 0 0,-2 0 0,-37-12 0,36 11 0,-51-10-53,0 2 0,-67-1-1,-114 7-279,146 3 206,-161 3-20,-193-4 169,442 1-22,-66-5 0,62 4 0,0 0 0,0 0 0,0 0 0,0-1 0,0 0 0,0 0 0,1 0 0,-1 0 0,1-1 0,-5-2 0,9 5 5,0-1-1,-1 1 0,1 0 0,0 0 0,0 0 0,-1 0 0,1-1 0,0 1 1,0 0-1,0 0 0,-1-1 0,1 1 0,0 0 0,0 0 0,0-1 1,0 1-1,0 0 0,0 0 0,-1-1 0,1 1 0,0 0 0,0-1 0,0 1 1,0 0-1,0-1 0,0 1 0,0 0 0,0 0 0,0-1 0,0 1 1,1 0-1,-1-1 0,0 1 0,0 0 0,0 0 0,0-1 0,0 1 0,0 0 1,1 0-1,-1-1 0,0 1 0,0 0 0,0 0 0,1-1 0,-1 1 1,0 0-1,0 0 0,1 0 0,15-8 384,-15 8-358,134-42 118,-76 26-156,-1-2 0,59-29 0,177-88 8,-207 97 0,-83 36 0,38-18 0,-41 19 0,1 0 0,-1 1 0,1-1 0,-1 0 0,1 0 0,-1 0 0,0 0 0,1-1 0,-1 1 0,0 0 0,0 0 0,0-1 0,0 1 0,0-1 0,0 1 0,0-1 0,0 1 0,-1-1 0,1 0 0,0-2 0,-1 3 0,-1 0 0,1 0 0,-1 0 0,0 0 0,1 1 0,-1-1 0,0 0 0,1 0 0,-1 0 0,0 1 0,0-1 0,0 0 0,1 1 0,-1-1 0,0 0 0,0 1 0,0-1 0,0 1 0,0 0 0,0-1 0,0 1 0,0 0 0,-1 0 0,1 0 0,-1-1 0,-34-3 0,30 4 0,-410 3-179,2 36-121,135-11 210,17-15 90,129-9 0,88 2 0,25 3 0,20-9 0,0 1 0,0-1 0,-1 0 0,1 1 0,0-1 0,0 0 0,-1 1 0,1-1 0,0 1 0,0-1 0,0 0 0,0 1 0,0-1 0,0 1 0,0-1 0,0 1 0,0-1 0,0 0 0,0 1 0,0-1 0,0 1 0,0-1 0,0 1 0,0-1 0,0 0 0,0 1 0,1-1 0,-1 1 0,0-1 0,0 0 0,0 1 0,1-1 0,-1 0 0,0 1 0,1-1 0,-1 1 0,5 2 33,0 1 0,0-1 0,0 0 0,1-1 1,-1 1-1,1-1 0,-1 0 0,1-1 0,0 1 0,-1-1 1,1 0-1,11 0 0,-10 0 10,137 13-221,198-6 0,-235-8-354,839-2-2353,269 2 551,-1157 1 2246,280 8-1757,-248-3 1971,151 31 0,-233-35-17,38 10 380,-44-11-437,0-1 0,-1 1 0,1-1 0,0 1 0,-1 0 0,1 0 0,-1 0 0,1 0 0,-1 0 0,1 0 0,-1 0 0,0 1 0,0-1 0,1 0 0,-1 1 0,0-1-1,0 1 1,0-1 0,1 3 0,-2-3-10,-1 1 1,1-1-1,0 0 0,0 0 0,-1 0 1,1 1-1,0-1 0,-1 0 0,1 0 0,-1 0 1,0 0-1,1 0 0,-1 0 0,0 0 0,0 0 1,1 0-1,-1 0 0,0 0 0,0 0 0,0-1 1,0 1-1,0 0 0,0-1 0,0 1 0,0-1 1,-1 1-1,1-1 0,-2 1 0,-42 13 633,42-13-608,-129 26 1241,-138 8 1,152-21-1260,-15 2 290,-377 50-104,7 28-14,490-91-210,-49 14-35,58-15 36,0-1 1,0 1-1,0 0 1,0 0-1,1 0 1,-1 0-1,1 1 1,-1-1-1,1 1 1,0 0-1,-5 5 1,8-7-4,-1 0 1,1 0-1,-1 0 1,1 0 0,-1 0-1,1 0 1,-1 0 0,1 0-1,0 0 1,-1 0 0,1 0-1,0 0 1,0 0 0,0 0-1,0 0 1,0 0 0,0 0-1,0 0 1,0 0-1,1 0 1,-1 0 0,0 0-1,1 0 1,-1 0 0,0 0-1,1 0 1,0 0 0,-1 0-1,1 0 1,-1 0 0,1-1-1,0 1 1,-1 0 0,1 0-1,0-1 1,0 1-1,0 0 1,0-1 0,0 1-1,-1-1 1,1 1 0,0-1-1,0 0 1,0 1 0,1-1-1,6 3 39,1 0 0,-1 0 0,0-1-1,12 1 1,70 6-48,176-7 0,-148-4 0,-94 1-1,476 3-520,-7 31 33,-469-31 488,0 2 0,-1 0 0,28 10 0,-50-14 0,-1 0 0,1 0 0,0 1 0,-1-1 0,1 0 0,0 0 0,-1 1 0,1-1 0,0 0 0,-1 0 0,1 1 0,-1-1 0,1 1 0,-1-1 0,1 1 0,-1-1 0,1 1 0,-1-1 0,1 1 0,-1-1 0,1 1 0,-1-1 0,0 1 0,1 0 0,-1 0 0,0 0 0,-1 0 0,1-1 0,0 1 0,-1 0 0,1-1 0,-1 1 0,1-1 0,-1 1 0,1-1 0,-1 1 0,0-1 0,1 1 0,-1-1 0,1 1 0,-1-1 0,0 0 0,0 1 0,-1-1 0,-40 12 0,-334 22 985,338-32-960,-719 7-1829,234-8 767,157 23 1522,364-23-488,-4-1 119,1 0 0,0 1 0,0-1 0,0 1 1,0 0-1,0 1 0,0 0 0,0-1 0,0 1 0,1 1 1,-1-1-1,1 1 0,-5 3 0,9-6-108,-1 0 1,1 1-1,0-1 1,0 0-1,0 1 0,-1-1 1,1 0-1,0 0 0,0 1 1,0-1-1,0 0 0,0 1 1,-1-1-1,1 1 1,0-1-1,0 0 0,0 1 1,0-1-1,0 0 0,0 1 1,0-1-1,0 0 1,0 1-1,1-1 0,-1 1 1,0-1-1,0 0 0,0 1 1,0-1-1,0 0 0,1 0 1,-1 1-1,0-1 1,0 1-1,15 6 223,19 0-22,-34-7-209,124 9-196,145-8 0,-131-4-5,580 2 83,-709 1 118,1-1 0,-1 1 0,1 0 0,-1 1 0,1 0 0,-1 1 0,1 0 0,13 4 0,-24-6 3,1 0 0,0 0 0,0 0 0,0 0 1,0 0-1,0 1 0,-1-1 0,1 0 0,0 0 0,0 0 0,0 0 1,0 0-1,0 0 0,-1 0 0,1 0 0,0 0 0,0 0 0,0 1 1,0-1-1,0 0 0,0 0 0,0 0 0,0 0 0,-1 0 0,1 0 1,0 1-1,0-1 0,0 0 0,0 0 0,0 0 0,0 0 0,0 1 1,0-1-1,0 0 0,0 0 0,0 0 0,0 0 0,0 0 0,0 1 1,0-1-1,0 0 0,0 0 0,0 0 0,0 0 0,0 1 0,1-1 1,-1 0-1,0 0 0,0 0 0,0 0 0,0 0 0,0 0 0,0 1 1,0-1-1,0 0 0,1 0 0,-1 0 0,0 0 0,0 0 0,0 0 1,0 0-1,0 0 0,1 0 0,-1 0 0,0 1 0,-16 2 383,-71 5-319,-125-7 0,109-2-83,-1098 0 16,1315 1 0,566 16 0,-414-4 0,-928-13 0,648 1 0,9 1 0,0 0 0,1-1 0,-1 0 0,0 0 0,0 0 0,1-1 0,-1 0 0,0 1 0,1-2 0,-1 1 0,1 0 0,-1-1 0,-6-3 0,11 4 0,0 1 0,0 0 0,-1 0 0,1-1 0,0 1 0,0 0 0,0 0 0,0-1 0,0 1 0,-1 0 0,1-1 0,0 1 0,0 0 0,0 0 0,0-1 0,0 1 0,0 0 0,0-1 0,0 1 0,0 0 0,0-1 0,0 1 0,0 0 0,0 0 0,0-1 0,1 1 0,-1 0 0,0-1 0,0 1 0,0 0 0,0 0 0,0-1 0,1 1 0,-1 0 0,13-10 0,21-5 0,-30 13 0,57-19 0,79-17 0,-14 5 0,-42 0 206,-43 15-1777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48:18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1615 420 24575,'195'-1'0,"295"7"0,-415-1 0,0 4 0,0 2 0,-1 4 0,99 34 0,-156-40 0,-17-8 0,0-1 0,0 0 0,0 0 0,0 0 0,0 1 0,0-1 0,0 0 0,0 0 0,0 0 0,0 1 0,0-1 0,0 0 0,0 0 0,0 0 0,0 1 0,0-1 0,-1 0 0,1 0 0,0 0 0,0 0 0,0 1 0,0-1 0,0 0 0,-1 0 0,1 0 0,0 0 0,0 0 0,0 0 0,0 0 0,-1 1 0,1-1 0,0 0 0,0 0 0,0 0 0,-1 0 0,1 0 0,0 0 0,0 0 0,0 0 0,-1 0 0,1 0 0,-36 4 0,-516-2-1741,294-5 794,176 3 645,-499-8-1117,5-43 251,455 32 2007,106 13-228,35 4 230,158 6 413,786 88-3077,4 45-642,-528-72 2552,-184-28-291,660 103-3149,-327-5 3693,-562-127-183,-20-7-131,1 0 1,-1 1-1,0 0 1,0 1-1,0-1 1,0 1-1,-1 1 0,1-1 1,-1 1-1,6 5 1,-13-3 321,-13-2 123,-14 0 69,-2-1 0,-43-2 0,38-1-342,-1011-2 2245,278-2-1102,615 4 1240,153 0-2581,1119 0 0,-1107 1 0,1-1 0,0-1 0,0 0 0,-1-1 0,24-6 0,-34 7 0,0 0 0,0 0 0,1 0 0,-1 0 0,0 0 0,0-1 0,0 1 0,0-1 0,0 1 0,-1-1 0,1 0 0,0 1 0,-1-1 0,1 0 0,-1 0 0,0 0 0,0 0 0,1-1 0,-1 1 0,-1 0 0,1 0 0,0-1 0,0 1 0,-1 0 0,0-1 0,1 1 0,-1-1 0,0 1 0,0 0 0,0-1 0,0 1 0,-1-1 0,1 1 0,-1 0 0,0-1 0,1 1 0,-1 0 0,-1-3 0,-1-2 0,0 0 0,0 0 0,-1 1 0,0-1 0,0 1 0,-1 0 0,1 0 0,-1 0 0,-1 1 0,-8-8 0,-9-5 0,-34-21 0,44 31 0,-69-42-250,-135-60 0,-96-17-686,17 7 415,42 5 467,-231-97 616,484 212-529,0 0-1,0 0 1,0 0 0,0-1 0,0 1 0,1-1-1,-1 1 1,0-1 0,0 1 0,0-1 0,0 1-1,1-1 1,-1 0 0,0 1 0,1-1 0,-1 0-1,0 1 1,1-1 0,-1 0 0,0-1 0,2 1-4,-1 0 0,1 0 0,0 1 1,-1-1-1,1 0 0,0 1 0,0-1 0,0 1 1,-1-1-1,1 1 0,0-1 0,0 1 1,0-1-1,0 1 0,0 0 0,0-1 1,0 1-1,0 0 0,0 0 0,0 0 0,0 0 1,0 0-1,1 0 0,63-6-10,108 3-1,-98 4-160,95-2-563,458 4-1742,-510-1 2271,-1 6 1,0 5 0,138 33 0,-247-44 304,-5-2-63,0 1-1,0-1 0,0 1 0,0 0 0,0 0 0,0 0 0,0 0 0,0 0 0,-1 1 0,1-1 0,0 1 0,-1 0 0,1 0 0,3 4 0,-6-6-34,0 0-1,0 1 0,0-1 0,0 1 0,0-1 0,0 0 0,0 1 0,0-1 0,0 1 0,-1-1 0,1 0 0,0 1 0,0-1 0,0 0 0,0 1 0,-1-1 0,1 0 0,0 1 0,-1-1 1,1 0-1,0 1 0,0-1 0,-1 0 0,1 0 0,0 1 0,-1-1 0,1 0 0,-1 0 0,1 0 0,0 0 0,-1 1 0,1-1 0,0 0 0,-1 0 0,1 0 0,-1 0 0,1 0 1,-1 0-1,-21 4 534,20-4-474,-238 8 1033,91-6-1325,-331 34-863,337-16 1101,-189 50 0,325-68-29,-22 5 24,1 2 1,0 0-1,1 2 0,-27 14 1,53-24-15,0-1 0,0 1-1,0-1 1,0 1 0,0 0 0,0-1 0,0 1 0,0 0 0,0 0 0,0 0 0,0 0 0,0 0 0,1 0 0,-1 0 0,0 0-1,0 2 1,1-3-6,0 1 1,0-1-1,0 1 0,0-1 0,1 0 0,-1 1 0,0-1 0,0 1 0,1-1 0,-1 0 0,0 1 0,1-1 0,-1 0 0,0 1 0,1-1 0,-1 0 1,0 0-1,1 1 0,-1-1 0,1 0 0,-1 0 0,0 0 0,1 1 0,-1-1 0,1 0 0,-1 0 0,1 0 0,0 0 0,44 4 374,-44-4-385,779-3 0,-1021-5-421,1-11-1,-459-95 1,481 70 386,-182-48-54,390 89 89,-44-16 0,50 17 0,1 1 0,0-1 0,0 0 0,0 1 0,1-1 0,-1-1 0,0 1 0,1 0 0,-1-1 0,1 1 0,0-1 0,0 0 0,-2-3 0,4 6 12,-1-1 0,1 0 1,0 0-1,0 1 0,0-1 1,1 0-1,-1 0 0,0 0 1,0 1-1,0-1 0,1 0 1,-1 0-1,0 1 0,1-1 1,-1 0-1,0 1 0,1-1 1,-1 0-1,1 1 1,-1-1-1,1 0 0,-1 1 1,1-1-1,0 1 0,-1-1 1,1 1-1,0 0 0,-1-1 1,1 1-1,0 0 0,0-1 1,-1 1-1,1 0 0,0 0 1,0 0-1,-1-1 0,2 1 1,38-9 672,-35 7-606,184-20 49,-1-1-101,-157 10-27,-30 13 0,-1 0 0,0 0 0,0 0 0,1 0 0,-1 0 0,0-1 0,0 1 0,0 0 0,1 0 0,-1 0 0,0 0 0,0-1 0,0 1 0,1 0 0,-1 0 0,0-1 0,0 1 0,0 0 0,0 0 0,0-1 0,0 1 0,0 0 0,0-1 0,0 1 0,0 0 0,1 0 0,-1-1 0,-1 1 0,1 0 0,0-1 0,0 1 0,0 0 0,0-1 0,-17-5 0,-29 0 0,0 3 0,0 2 0,0 2 0,-52 7 0,59-2 0,0 2 0,0 1 0,1 2 0,0 2 0,1 1 0,1 2 0,0 1 0,1 2 0,-48 35 0,80-52 0,0 0 0,0 0 0,0 0 0,1 1 0,-1-1 0,1 1 0,-1 0 0,1 0 0,0 0 0,0 0 0,0 0 0,1 0 0,-1 0 0,1 1 0,0-1 0,-1 1 0,2-1 0,-1 1 0,0-1 0,1 1 0,-1-1 0,1 1 0,0 0 0,0-1 0,1 1 0,-1-1 0,1 1 0,0-1 0,0 1 0,0-1 0,3 7 0,-1-4 0,0-1 0,0 1 0,1-1 0,0 0 0,0 0 0,1-1 0,-1 1 0,1-1 0,0 0 0,0 0 0,0 0 0,1-1 0,-1 0 0,1 0 0,0 0 0,0-1 0,8 3 0,19 1 0,0-2 0,0-1 0,0-2 0,66-5 0,-20 0 0,67 3 0,-333 0 0,-256 7 0,374 2 0,-120 28 0,184-34 0,0-1 0,0 1 0,1 0 0,-1 0 0,1 1 0,-6 3 0,9-5 0,0-1 0,1 1 0,-1-1 0,1 1 0,-1-1 0,0 1 0,1-1 0,0 1 0,-1 0 0,1-1 0,-1 1 0,1-1 0,0 1 0,-1 0 0,1 0 0,0-1 0,0 1 0,0 0 0,-1-1 0,1 2 0,0-1 0,1 0 0,-1 0 0,1 0 0,-1-1 0,1 1 0,-1 0 0,1 0 0,-1-1 0,1 1 0,-1 0 0,1-1 0,0 1 0,0-1 0,-1 1 0,1 0 0,0-1 0,0 0 0,-1 1 0,1-1 0,0 1 0,2-1 0,16 5 0,0 0 0,0-1 0,1-2 0,-1 0 0,1-1 0,33-2 0,-11 0 0,294 2-469,335 7-2016,-4 56 872,-638-59 1627,-16-4 3,-1 0-1,0 1 1,1 1 0,-1 0-1,-1 1 1,1 0 0,0 1 0,17 9-1,-29-14 4,0 0 1,1 0-1,-1 1 0,0-1 0,0 0 0,0 0 0,1 0 1,-1 0-1,0 0 0,0 1 0,0-1 0,0 0 0,1 0 0,-1 0 1,0 1-1,0-1 0,0 0 0,0 0 0,0 0 0,0 1 1,0-1-1,0 0 0,0 0 0,1 1 0,-1-1 0,0 0 1,0 0-1,0 0 0,0 1 0,0-1 0,-1 0 0,1 0 1,0 1-1,0-1 0,0 0 0,0 0 0,0 0 0,0 1 1,0-1-1,0 0 0,0 0 0,-1 1 0,1-1 0,0 0 1,0 0-1,0 0 0,0 0 0,-1 1 0,-16 6 539,-25 2 198,40-9-688,-369 25 2044,114-13-2360,-338 70-787,141-14 521,421-65 550,16-2 69,1 0-1,0 1 0,-1 1 0,1 1 1,0 0-1,1 1 0,-28 13 1,42-18-90,-1 1 1,1-1 0,0 1 0,0 0 0,0 0-1,0-1 1,0 1 0,0 0 0,0 0 0,0 0-1,1 0 1,-1 0 0,0 0 0,0 0 0,1 1-1,-1-1 1,1 0 0,-1 2 0,1-2-5,0 0 0,0-1 0,0 1 0,0 0 0,0 0 0,1 0 0,-1-1 0,0 1 0,0 0 0,1 0 0,-1-1 0,1 1 0,-1 0 0,1-1 0,-1 1 0,1 0 1,-1-1-1,1 1 0,-1-1 0,1 1 0,1 0 0,3 2 19,0 0 0,0 0 0,0-1-1,0 0 1,1 0 0,-1 0 0,9 1 0,103 13-310,130 2 1,-126-11-143,615 22-1409,384 33 26,-582 12 1026,-527-69 1692,-42-4-528,-781 0-786,386-4-944,-2031 2-1402,2428 1 2956,9-1 187,1 2-1,0 0 1,-22 9 982,53-7-1049,0-1 1,0 0-1,0 0 0,21-1 1,-7 0-17,596 19 2042,321-8-4786,-593-9 2359,703 70-2283,-401 37 2518,-627-101 1134,-26-8-1184,-1 0-1,0-1 1,1 1 0,-1-1 0,0 1-1,0-1 1,0 0 0,1 0-1,-1 0 1,0 0 0,0 0-1,-3 0 1,-682-1 1778,274-2-1270,-186 3-795,591 1 163,-1-1-1,1 1 1,0 0 0,-12 4 0,18-5 19,1 1-1,-1 0 1,1-1 0,-1 1 0,1 0-1,-1-1 1,1 1 0,0 0 0,0 0-1,-1 0 1,1 0 0,0 0 0,-2 2-1,3-2 16,0 0-1,0 0 0,-1 0 1,1-1-1,0 1 1,0 0-1,0 0 1,0 0-1,0 0 0,0 0 1,0-1-1,0 1 1,0 0-1,0 0 0,0 0 1,1 0-1,-1 0 1,0-1-1,1 1 0,-1 0 1,0 0-1,1-1 1,-1 1-1,1 0 0,-1-1 1,1 1-1,0 0 1,2 2-6,-1-1 0,1 1 0,0-1 0,0 0 0,0 0 0,0 0 1,1 0-1,-1-1 0,0 1 0,1-1 0,-1 0 0,1 0 0,4 1 0,54 6 53,-46-7-69,526 7-582,-336-11 448,430 2 132,-650-4-772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1:58:41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 24575,'0'-4'0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8:50:07.2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2682 618 24575,'0'-1'0,"-1"0"0,1-1 0,-1 1 0,1 0 0,-1 0 0,1 0 0,-1 0 0,0 0 0,0 0 0,0 0 0,0 0 0,1 0 0,-1 1 0,0-1 0,0 0 0,0 1 0,-1-1 0,1 0 0,0 1 0,0-1 0,0 1 0,0 0 0,-1-1 0,1 1 0,0 0 0,0 0 0,-3-1 0,-39-3 0,38 3 0,-76-2 0,39 3 0,1-3 0,-52-9 0,-5-14 0,69 16 0,-1 2 0,0 1 0,-35-3 0,-66 7 0,82 4 0,-88-11 0,23-2 0,0 5 0,-129 8 0,80 2 0,-736-4 0,893 2 0,1-2 0,-1 1 0,1-1 0,0 0 0,-1 0 0,1 0 0,0-1 0,0 1 0,0-1 0,0-1 0,0 1 0,0-1 0,1 0 0,-1 0 0,-5-5 0,8 6 0,0-1 0,0 1 0,0-1 0,0 1 0,1-1 0,-1 1 0,1-1 0,0 0 0,0 0 0,0 0 0,0 0 0,1 0 0,-1 0 0,1 0 0,-1 0 0,1 0 0,0 0 0,0 0 0,1 0 0,-1 0 0,1 0 0,-1 0 0,1 0 0,0 0 0,0 0 0,0 0 0,0 1 0,1-1 0,1-3 0,4-5 0,-2 0 0,1-1 0,-1 0 0,-1 0 0,0 0 0,-1-1 0,0 1 0,-1-1 0,-1 0 0,0 0 0,0 1 0,-1-1 0,-1 0 0,0 0 0,-1 0 0,-6-22 0,0 13 0,5 15 0,1-1 0,-1 1 0,1 0 0,0-1 0,1 0 0,-1-13 0,2 19 0,0 0 0,0 0 0,1 0 0,-1 0 0,1 1 0,0-1 0,-1 0 0,1 1 0,0-1 0,0 0 0,0 1 0,0-1 0,0 1 0,1-1 0,-1 1 0,0 0 0,1-1 0,-1 1 0,1 0 0,-1 0 0,1 0 0,0 0 0,-1 0 0,1 1 0,0-1 0,-1 0 0,1 1 0,0-1 0,0 1 0,0 0 0,0 0 0,0-1 0,2 1 0,46-3 0,0 1 0,63 6 0,-11 1 0,370-5 0,-460 1 0,-1 0 0,1 0 0,-1 1 0,0 1 0,1-1 0,-1 2 0,0 0 0,11 6 0,11 7 0,36 26 0,-41-25 0,57 28 0,-40-26 0,7 3 0,57 17 0,-78-30 0,-1 1 0,-1 2 0,0 1 0,35 22 0,-49-25 0,1-2 0,0 0 0,1 0 0,-1-2 0,2 0 0,-1-1 0,1 0 0,-1-2 0,2 0 0,19 1 0,78 9 0,-61-7 0,67 1 0,-105-8 0,9 0 0,-1-1 0,29-4 0,-46 3 0,1 0 0,0 0 0,-1-1 0,1 0 0,-1 0 0,0-1 0,0 0 0,-1-1 0,15-10 0,-16 11 0,0 0 0,1 0 0,0 0 0,0 1 0,0-1 0,1 2 0,-1-1 0,1 1 0,-1 0 0,1 1 0,10-1 0,13 0 0,49 4 0,-30 0 0,0-2 0,38 1 0,-79-1 0,1 1 0,-1 1 0,0 0 0,0 0 0,0 1 0,-1 0 0,10 5 0,-17-8 0,0 0 0,0 0 0,0 1 0,0-1 0,-1 1 0,1-1 0,0 1 0,0-1 0,0 1 0,0-1 0,-1 1 0,1 0 0,0-1 0,-1 1 0,1 0 0,0 0 0,-1-1 0,1 1 0,-1 0 0,1 0 0,-1 0 0,0 0 0,1 0 0,-1 1 0,0-1 0,-1 0 0,1-1 0,-1 1 0,1 0 0,-1-1 0,0 1 0,0 0 0,1-1 0,-1 1 0,0-1 0,0 1 0,1-1 0,-1 0 0,0 1 0,0-1 0,0 0 0,0 1 0,0-1 0,-1 0 0,-52 6 0,16-6 0,0-3 0,0-1 0,0-1 0,0-3 0,-49-15 0,-176-78 0,221 86 0,0 1 0,-1 3 0,0 1 0,-1 2 0,0 2 0,0 2 0,-70 2 0,79 2 0,11-1 0,0 2 0,-27 3 0,43-2 0,-1 0 0,1 0 0,-1 1 0,1 0 0,0 0 0,0 1 0,0 0 0,0 0 0,-10 8 0,-70 68 0,69-59 0,-2-2 0,0-1 0,-1 0 0,-31 18 0,-207 85 0,247-116 0,-1-2 0,1 0 0,-1 0 0,0-2 0,0 1 0,-20-2 0,18 0 0,-1 1 0,0 0 0,-28 7 0,16 1 0,-47 22 0,59-23 0,-34 11 0,-71 19 0,45-16 0,50-16 0,0 0 0,-1-2 0,-53 1 0,42-3 0,-39 7 0,36-2 0,0-1 0,-1-3 0,1-1 0,-48-4 0,87 1 0,0 0 0,0 1 0,0-1 0,0 0 0,1 0 0,-1-1 0,0 1 0,1-1 0,-1 1 0,1-1 0,0 0 0,-1 0 0,1 0 0,0 0 0,0 0 0,0 0 0,1 0 0,-1-1 0,0 1 0,1-1 0,0 0 0,-1 1 0,1-1 0,0 0 0,0 1 0,1-1 0,-1 0 0,0-4 0,0-1 0,0 1 0,0 0 0,1 0 0,0 0 0,0 0 0,1 0 0,0-1 0,0 1 0,1 0 0,4-13 0,-5 18-65,1-1 0,-1 1 0,1 0 0,0 0 0,-1-1 0,1 1 0,0 0 0,0 0 0,1 1 0,-1-1 0,0 0 0,1 1 0,-1-1 0,1 1 0,-1 0 0,1 0 0,0 0 0,-1 0 0,1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48:16.3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1425 1 24575,'-1343'0'0,"1339"0"0,0 0 0,1 0 0,-1 0 0,0 0 0,1 1 0,-1-1 0,1 1 0,-1 0 0,1 0 0,-1 1 0,1-1 0,0 1 0,0 0 0,-1-1 0,1 1 0,-4 4 0,5-3 0,0 0 0,0 0 0,0 0 0,0 0 0,1 1 0,-1-1 0,1 1 0,0-1 0,0 1 0,0-1 0,0 1 0,1 0 0,-1 0 0,1-1 0,0 1 0,1 6 0,-1 1 0,0-1 0,1 1 0,1 0 0,0-1 0,0 1 0,1-1 0,0 1 0,1-1 0,0 0 0,1 0 0,0-1 0,0 0 0,1 1 0,0-2 0,1 1 0,0-1 0,0 0 0,1 0 0,0-1 0,0 0 0,1-1 0,-1 1 0,2-2 0,-1 1 0,12 4 0,290 107 0,-269-101 0,-22-7 0,0-2 0,0 0 0,1-1 0,-1-1 0,43 4 0,189-11 0,-237 0 0,0-1 0,1-1 0,-1 0 0,-1-1 0,1-1 0,-1 0 0,0-1 0,0 0 0,24-18 0,-11 8 0,-19 13 0,1 0 0,-1 0 0,1 1 0,-1 0 0,1 1 0,0 0 0,0 0 0,17-1 0,9 2 0,35 4 0,-15 0 0,47-4 0,65 3 0,-149 0 0,1 2 0,-1 0 0,0 1 0,0 1 0,26 12 0,-23-9 0,0-1 0,1-1 0,24 4 0,-1-5 0,-29-4 0,1 0 0,0 1 0,-1 1 0,26 9 0,-19-5 0,1-1 0,-1 0 0,33 3 0,-26-5 0,41 13 0,-40-9 0,0-2 0,0-1 0,64 5 0,97-11 0,-84-2 0,-349 4 0,-278-5 0,464-1 0,1-2 0,-65-16 0,-101-38 0,199 54 0,2 0 0,-35-18 0,39 16 0,0 2 0,0 0 0,-32-8 0,-48-10 0,64 14 0,-1 2 0,0 2 0,-37-3 0,-85 10 0,-26-2 0,96-12 0,55 8 0,-48-4 0,56 8 0,-176 3 0,194-1 0,1-1 0,-1 1 0,0-1 0,0 1 0,1 0 0,-1 0 0,1 0 0,-1 1 0,1-1 0,-1 0 0,1 1 0,0 0 0,0-1 0,0 1 0,0 0 0,0 0 0,0 0 0,0 1 0,0-1 0,1 0 0,0 1 0,-1-1 0,1 1 0,0-1 0,0 1 0,0-1 0,0 1 0,1 0 0,-1 0 0,0 3 0,-1 10 0,1 1 0,1 0 0,0-1 0,3 19 0,-1-6 0,-1-20 0,-1 0 0,0 0 0,0 0 0,-1-1 0,0 1 0,0 0 0,-1-1 0,0 1 0,-1-1 0,0 0 0,0 1 0,-7 11 0,-1 2 0,1 1 0,2 0 0,0 0 0,1 1 0,2 0 0,0 0 0,2 0 0,0 1 0,2-1 0,0 1 0,2 0 0,5 32 0,-5-53 0,-1 0 0,1 0 0,0-1 0,1 1 0,-1 0 0,1 0 0,0-1 0,-1 1 0,2-1 0,-1 1 0,0-1 0,1 0 0,-1 0 0,1 0 0,0 0 0,0 0 0,0-1 0,0 1 0,1-1 0,-1 0 0,1 0 0,-1 0 0,1-1 0,0 1 0,-1-1 0,1 0 0,0 0 0,7 1 0,11 1 0,0 0 0,0-2 0,1 0 0,22-4 0,-13 2 0,213 1 0,100-4 0,-293-1 0,75-16 0,-3-1 0,-108 21 0,0-1 0,0-1 0,-1-1 0,1 0 0,-1-1 0,0 0 0,21-11 0,-28 12 0,0 1 0,0 0 0,1 1 0,-1-1 0,1 2 0,-1-1 0,1 1 0,0 1 0,0-1 0,9 2 0,-8 0 0,0-1 0,1-1 0,-1 0 0,0 0 0,20-6 0,-28 7 0,-1-1 0,1 0 0,0 1 0,0-1 0,0 0 0,-1 0 0,1 0 0,0 0 0,-1 0 0,1 0 0,-1-1 0,1 1 0,-1 0 0,0-1 0,0 1 0,1-1 0,-1 1 0,0-1 0,0 0 0,0 0 0,-1 1 0,1-1 0,0 0 0,-1 0 0,1 0 0,-1 0 0,0 0 0,1 1 0,-1-1 0,0 0 0,0 0 0,0 0 0,-1 0 0,1 0 0,0 0 0,-1 0 0,1 0 0,-1 0 0,-1-3 0,0 1 0,0 0 0,0 0 0,-1 0 0,1 0 0,-1 0 0,0 0 0,0 1 0,0 0 0,-1-1 0,1 1 0,-1 0 0,0 1 0,0-1 0,0 1 0,-7-4 0,-7 1 0,-1 1 0,1 1 0,0 1 0,-1 0 0,0 2 0,1 0 0,-24 3 0,16-1 0,-1-1 0,-45-5 0,49-1 0,-40-13 0,45 11 0,0 2 0,-1 0 0,-34-4 0,-51-5 0,64 8 0,-60-2 0,-393 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49:35.5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1617 692 24575,'-8'-6'0,"0"1"0,0 0 0,0 1 0,-1 0 0,1 0 0,-1 1 0,0 0 0,0 0 0,-15-1 0,9 0 0,-540-80 0,184 36 0,289 35 0,-259-52 0,321 61 0,13 3 0,0 0 0,-1-1 0,1 0 0,0 0 0,0 0 0,-7-5 0,13 6 0,0 1 0,0-1 0,0 0 0,0 1 0,0-1 0,1 0 0,-1 0 0,0 1 0,0-1 0,1 0 0,-1 0 0,1 0 0,-1 0 0,1 0 0,-1 0 0,1 0 0,0 0 0,-1 0 0,1-2 0,0 1 0,0 0 0,0 0 0,1 1 0,-1-1 0,1 0 0,-1 0 0,1 0 0,0 0 0,-1 0 0,1 1 0,0-1 0,0 0 0,0 1 0,3-3 0,5-6 0,0 0 0,1 1 0,0 0 0,1 0 0,0 1 0,0 1 0,1 0 0,0 0 0,14-5 0,121-40 0,-144 51 0,271-65 0,-56 16 0,-166 35 0,0-2 0,53-26 0,-102 42 0,-1 0 0,1 0 0,0-1 0,-1 1 0,1-1 0,0 1 0,-1-1 0,0 0 0,1 0 0,-1 0 0,3-4 0,-5 6 0,0-1 0,0 1 0,0 0 0,0 0 0,0-1 0,0 1 0,0 0 0,0-1 0,0 1 0,0 0 0,0 0 0,0-1 0,-1 1 0,1 0 0,0 0 0,0-1 0,0 1 0,0 0 0,0 0 0,0-1 0,-1 1 0,1 0 0,0 0 0,0-1 0,0 1 0,-1 0 0,1 0 0,0 0 0,0 0 0,-1-1 0,1 1 0,0 0 0,0 0 0,-1 0 0,1 0 0,-1 0 0,-24-5 0,-318 6 0,137 2 0,204-3 0,-34 3 0,36-3 0,-1 1 0,1-1 0,-1 0 0,1 0 0,-1 0 0,1 0 0,-1 0 0,1 1 0,-1-1 0,1 0 0,-1 0 0,1 1 0,0-1 0,-1 0 0,1 1 0,-1-1 0,1 1 0,0-1 0,-1 0 0,1 1 0,0-1 0,-1 1 0,1-1 0,0 1 0,0-1 0,0 1 0,-1-1 0,1 1 0,0-1 0,0 1 0,0-1 0,0 1 0,0-1 0,0 1 0,0 0 0,0-1 0,0 1 0,0-1 0,0 1 0,1-1 0,-1 1 0,0-1 0,0 1 0,0-1 0,1 1 0,-1-1 0,0 1 0,0-1 0,1 0 0,-1 1 0,0-1 0,1 1 0,-1-1 0,1 0 0,-1 1 0,1-1 0,-1 0 0,1 1 0,15 13 0,1-1 0,0-1 0,0 0 0,1-2 0,1 0 0,30 12 0,-27-12 0,374 177 0,-365-174 0,33 10 0,1 1 0,-64-24 0,-1 0 0,1 0 0,-1 0 0,1 0 0,0 1 0,-1-1 0,1 0 0,-1 0 0,1 0 0,-1 1 0,1-1 0,-1 0 0,1 1 0,-1-1 0,1 0 0,-1 1 0,1-1 0,-1 1 0,1-1 0,-1 0 0,0 1 0,1-1 0,-1 1 0,0-1 0,1 1 0,-1 0 0,0-1 0,0 1 0,0-1 0,1 1 0,-1-1 0,0 1 0,0 0 0,0-1 0,0 1 0,0-1 0,0 1 0,0 0 0,0-1 0,0 1 0,-1-1 0,1 1 0,0 0 0,0-1 0,0 1 0,-1-1 0,1 1 0,0-1 0,-1 1 0,1-1 0,0 1 0,-1-1 0,1 1 0,-1-1 0,1 0 0,-1 1 0,1-1 0,-1 0 0,1 1 0,-1-1 0,1 0 0,-1 1 0,-38 19 0,38-19 0,-27 10 0,0-2 0,-1 0 0,-47 6 0,-93 4 0,95-13 0,-119 4 0,188-9 0,0 0 0,0 1 0,0-1 0,0 1 0,0 0 0,0 0 0,1 1 0,-1-1 0,-4 5 0,3-4 0,0 1 0,0-1 0,0 0 0,-12 4 0,8-4 0,-1 1 0,1 0 0,-1 1 0,1 0 0,0 0 0,1 1 0,0 0 0,0 1 0,0 0 0,0 1 0,1 0 0,-12 15 0,-5 1 0,-2 0 0,-1-2 0,0-1 0,-35 19 0,-52 39 0,111-75 0,1-1 0,0 0 0,-1 1 0,1 0 0,0 0 0,1 0 0,-1 0 0,1 0 0,-1 0 0,1 1 0,1-1 0,-1 1 0,1-1 0,-1 1 0,1 0 0,0 0 0,0 9 0,1-11 0,0 0 0,1 0 0,-1 0 0,0 0 0,1 0 0,0 0 0,0 0 0,0 0 0,0-1 0,0 1 0,0 0 0,1 0 0,0-1 0,-1 1 0,1-1 0,0 0 0,0 1 0,0-1 0,0 0 0,1 0 0,-1 0 0,0 0 0,1-1 0,0 1 0,-1-1 0,1 1 0,0-1 0,0 0 0,3 1 0,135 24 0,-106-17 0,0-2 0,1 0 0,54 1 0,110-8 0,-86-3 0,-24 5 0,-42 1 0,1-3 0,71-9 0,-107 6 0,0 0 0,0 0 0,0-2 0,0 1 0,-1-2 0,22-11 0,-29 13 0,1 1 0,-1-1 0,0 0 0,0 0 0,0-1 0,0 1 0,-1-1 0,0 0 0,0 0 0,0-1 0,-1 1 0,0-1 0,0 0 0,0 1 0,-1-1 0,3-8 0,-3 4 0,0-1 0,2 0 0,-1 1 0,10-20 0,-10 25 0,1 0 0,0 0 0,-1 1 0,2-1 0,-1 1 0,0 0 0,1 0 0,0 0 0,0 1 0,9-5 0,2 0 0,1 2 0,0 0 0,0 1 0,1 0 0,0 2 0,31-3 0,39-9 0,147-24 0,-75 16 0,-83 12 0,108 0 0,68 11 0,-169 1 0,-334 4 0,-249 37 0,52-10 0,-1-31 0,216-2 0,223 1 0,0 1 0,0 1 0,0-1 0,1 1 0,-1 1 0,1-1 0,-1 2 0,1-1 0,0 1 0,0 0 0,0 1 0,1-1 0,0 2 0,0-1 0,0 1 0,0 0 0,1 0 0,-11 15 0,10-13 0,-1-1 0,0 0 0,0 0 0,-1-1 0,0 1 0,0-2 0,-1 0 0,0 0 0,-16 6 0,16-7 0,-1 0 0,1 1 0,-1 1 0,1 0 0,1 0 0,-1 1 0,-10 10 0,20-17 0,0 0 0,0 0 0,0 0 0,0 0 0,0 0 0,0 0 0,0 1 0,0-1 0,0 0 0,0 0 0,0 0 0,0 0 0,0 0 0,0 0 0,0 0 0,0 0 0,0 1 0,0-1 0,0 0 0,0 0 0,0 0 0,0 0 0,0 0 0,0 0 0,0 0 0,0 0 0,0 0 0,0 1 0,0-1 0,0 0 0,0 0 0,0 0 0,1 0 0,-1 0 0,0 0 0,0 0 0,0 0 0,0 0 0,0 0 0,0 0 0,0 0 0,0 0 0,0 0 0,1 0 0,-1 0 0,0 0 0,0 0 0,0 0 0,0 0 0,0 0 0,0 0 0,0 0 0,0 0 0,1 0 0,-1 0 0,0 0 0,0 0 0,0 0 0,0 0 0,0 0 0,0 0 0,0 0 0,15 0 0,15-4 0,317-82 0,-147 31 0,-23 10 0,213-50 0,-272 73 0,162-11 0,226 28 0,-274 8 0,341-3 0,-557 0 0,-1 1 0,1 0 0,25 7 0,-29-2 0,-22-2 0,-30-1 0,-627 2-1130,394-7 660,-1012 2-1062,1210 0 1883,67 0-42,0 0 0,0-1 0,0 0 0,-15-4 0,21 5-282,1 0 1,0-1-1,0 1 1,0 0-1,0-1 1,0 1-1,0-1 1,-1 1-1,1-1 1,0 1-1,1-1 1,-1 0-1,0 0 0,0 1 1,0-1-1,0 0 1,0 0-1,1 0 1,-1 0-1,0 0 1,1 0-1,-1 0 1,1 0-1,-1 0 1,1 0-1,0 0 1,-1-1-1,1 1 1,0 0-1,0 0 1,0 0-1,0 0 1,0-1-1,0 1 0,0 0 1,0 0-1,0 0 1,0 0-1,1 0 1,-1-1-1,1 1 1,-1 0-1,0 0 1,2-1-1,0-2-27,1 0 0,0 0 0,0 1 0,0-1 0,0 1 0,1 0 0,0-1 0,-1 2 0,1-1 0,0 0 0,0 1 0,0 0 0,1 0 0,4-2 0,8-2 0,2 0 0,20-4 0,26 0 0,0 3 0,0 2 0,96 7 0,-75 0 0,927 1 0,-1034-5 0,-1 0 0,-21-7 0,-5 1 0,-100-13 0,-663-119 0,802 136 0,15-1 0,20-2 0,-22 6 0,56-12 0,0 3 0,81-3 0,125 11 0,0-1 0,-213-2 0,71-16 0,-79 11 0,0 3 0,73-4 0,221 13-1365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1:27.5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863 0 24575,'8'7'0,"0"-1"0,0-1 0,1 0 0,0 0 0,0-1 0,0 0 0,15 5 0,-4-2 0,31 11 0,0-2 0,84 14 0,110 3 0,90 18 0,-294-40 0,-2 2 0,0 2 0,-1 2 0,0 1 0,-1 2 0,-1 1 0,-2 2 0,48 40 0,-16-16 0,-66-47 0,0 0 0,0 0 0,0 0 0,0 0 0,0 0 0,0 0 0,1 1 0,-1-1 0,0 0 0,0 0 0,0 0 0,0 0 0,0 0 0,0 0 0,0 0 0,0 0 0,0 1 0,0-1 0,0 0 0,0 0 0,0 0 0,0 0 0,0 0 0,0 0 0,0 0 0,0 1 0,0-1 0,0 0 0,0 0 0,0 0 0,0 0 0,0 0 0,-1 0 0,1 0 0,0 0 0,0 0 0,0 1 0,0-1 0,0 0 0,0 0 0,0 0 0,0 0 0,0 0 0,0 0 0,0 0 0,-1 0 0,1 0 0,0 0 0,0 0 0,0 0 0,0 0 0,0 0 0,0 0 0,-1 0 0,-10 3 0,-11-2 0,-91-2 0,-160-5 0,217 1-67,0-2-1,-56-15 0,-111-39-289,42 10 212,0 8 232,-219-63 414,378 100-431,-37-5 0,47 9-73,-1 1 1,1-2 0,0 0 0,-1 0-1,2-1 1,-1 0 0,0-1 0,1-1-1,-12-7 1,18 9 2,0 1 0,0-1 0,-1 1 0,0 0 0,-8-4 0,13 7 0,0 0 0,-1-1 0,1 1 0,0 0 0,-1-1 0,1 1 0,0 0 0,0 0 0,-1 0 0,1 0 0,0 0 0,-1 1 0,1-1 0,0 0 0,-1 1 0,1-1 0,0 0 0,0 1 0,0 0 0,-1-1 0,1 1 0,0 0 0,0-1 0,0 1 0,0 0 0,0 0 0,0 0 0,0 0 0,1 0 0,-1 0 0,0 0 0,0 0 0,0 3 0,-29 52 0,-70 97 0,81-130 0,2 0 0,1 2 0,0 0 0,2 0 0,1 2 0,2-1 0,0 2 0,-7 29 0,-3 1 0,17-48 0,0 0 0,0 0 0,1 0 0,0 1 0,0-1 0,1 1 0,0 18 0,2-28 0,0 1 0,0-1 0,1 1 0,-1-1 0,1 1 0,-1-1 0,1 1 0,0-1 0,-1 0 0,1 1 0,0-1 0,0 0 0,0 0 0,0 0 0,0 1 0,0-1 0,0 0 0,0 0 0,1 0 0,-1-1 0,0 1 0,1 0 0,-1 0 0,0-1 0,1 1 0,-1-1 0,1 1 0,1-1 0,6 2 0,0 0 0,1-1 0,16 0 0,2 0 0,-22 0 0,11 3 0,0-2 0,1 0 0,29 0 0,-40-3 0,-1 0 0,1 0 0,-1-1 0,0 1 0,0-1 0,1-1 0,-1 1 0,0-1 0,-1 0 0,1-1 0,-1 1 0,1-1 0,6-6 0,16-18 0,0-2 0,40-55 0,-2 2 0,-33 45 0,51-63 0,-83 100 0,-1-1 0,1 1 0,0 0 0,0 0 0,0 0 0,0 0 0,0 0 0,0 0 0,0 0 0,0 0 0,0 1 0,0-1 0,0 0 0,0 0 0,1 1 0,1-1 0,-3 1 0,1 0 0,-1 0 0,1 0 0,-1 0 0,1 0 0,-1 1 0,1-1 0,-1 0 0,1 0 0,-1 1 0,1-1 0,-1 0 0,0 1 0,1-1 0,-1 0 0,1 1 0,-1-1 0,0 0 0,1 1 0,-1-1 0,0 1 0,0-1 0,1 1 0,-1-1 0,0 1 0,0-1 0,1 1 0,1 6 0,-1 1 0,1-1 0,-1 0 0,0 13 0,0 1 0,-1-1 0,-1 1 0,-1-1 0,0 1 0,-2-1 0,-1 0 0,0 0 0,-1-1 0,-1 1 0,-1-1 0,-1-1 0,0 1 0,-1-2 0,-1 1 0,-1-2 0,-1 1 0,0-2 0,-1 1 0,0-2 0,-1 0 0,-1-1 0,-33 21 0,9-12 0,-52 20 0,5-3 0,63-28 0,0-1 0,-1-1 0,-42 9 0,64-18 0,0 1 0,0 0 0,0 0 0,0 0 0,0 1 0,0-1 0,1 1 0,-1 0 0,-3 2 0,6-4 0,-1 1 0,1-1 0,0 0 0,-1 1 0,1-1 0,0 0 0,0 1 0,-1-1 0,1 1 0,0-1 0,0 1 0,0-1 0,-1 0 0,1 1 0,0-1 0,0 1 0,0-1 0,0 1 0,0-1 0,0 1 0,0-1 0,0 1 0,0-1 0,0 1 0,1 0 0,-1 0 0,1 0 0,0 0 0,-1 0 0,1-1 0,0 1 0,0 0 0,0 0 0,-1-1 0,1 1 0,0-1 0,0 1 0,0-1 0,0 1 0,0-1 0,1 1 0,16 4 0,0-1 0,0-1 0,1 0 0,-1-1 0,1-1 0,33-3 0,-13 1 0,48 2 0,125-5 0,-207 4 0,-1-1 0,0 0 0,0 0 0,1-1 0,-1 1 0,0-1 0,-1 0 0,1 0 0,0 0 0,0 0 0,-1-1 0,1 1 0,-1-1 0,0 0 0,0 0 0,0 0 0,0-1 0,2-3 0,5-8 0,-2 0 0,0 0 0,9-23 0,5-11 0,-2 12 0,33-55 0,-48 83 0,2 1 0,-1-1 0,1 1 0,1 1 0,-1-1 0,1 1 0,14-9 0,-14 12 0,0 0 0,0 1 0,0 0 0,0 1 0,0-1 0,1 1 0,-1 1 0,15-1 0,75 2 0,-55 2 0,20-1 0,-1 3 0,99 20 0,-135-18 0,312 79 0,-316-78 0,94 27 0,-77-24 0,-18-5 0,0 0 0,1-1 0,32 1 0,238-6 0,-281 0 0,-1-1 0,1 0 0,0 0 0,-1-1 0,0 0 0,1-1 0,15-8 0,31-11 0,-9 10 0,78-34 0,-96 34 0,-18 9 0,0-1 0,-1-1 0,1 0 0,-1 0 0,17-14 0,-26 18 0,0 0 0,0 0 0,0 0 0,0-1 0,0 1 0,-1-1 0,1 1 0,-1-1 0,1 0 0,-1 1 0,0-1 0,0 0 0,0 0 0,0 0 0,-1 0 0,1 0 0,-1 0 0,0 0 0,0 0 0,0 0 0,0 0 0,0 0 0,-1 0 0,1 0 0,-1 0 0,0 1 0,0-1 0,0 0 0,-3-4 0,2 2 0,0 1 0,-1 0 0,1 0 0,-1 0 0,0 1 0,-1-1 0,1 1 0,-1-1 0,1 1 0,-1 0 0,0 0 0,0 1 0,0-1 0,0 1 0,-1 0 0,1 0 0,0 0 0,-1 1 0,0 0 0,1 0 0,-7-1 0,-11-1 0,-1 2 0,1 0 0,-32 4 0,14-1 0,-470 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5:42.2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1630 0 24575,'-6'6'0,"0"-1"0,-1 0 0,0 0 0,0 0 0,0-1 0,0 0 0,-13 5 0,-59 16 0,30-11 0,6-2 0,0-3 0,-60 7 0,-28 5 0,41-2 0,-112 8 0,34-8 0,-195 47 0,153-28 0,128-28 0,194-9 0,-53 1 0,0-2 0,59-9 0,-102 5 0,-1 0 0,-1 0 0,1-1 0,-1-1 0,0-1 0,0 0 0,0-1 0,-1 0 0,0-1 0,20-18 0,0-5 0,0-1 0,36-49 0,-68 81 0,0-1 0,0 1 0,1 0 0,-2 0 0,1 0 0,0 0 0,0-1 0,0 1 0,0 0 0,-1-1 0,1 1 0,-1-1 0,1 1 0,-1-1 0,0 1 0,1-1 0,-1 1 0,0-1 0,0 1 0,0-1 0,0 1 0,0-1 0,-1 1 0,1-1 0,-1-1 0,0 1 0,-1 1 0,1-1 0,-1 1 0,1 0 0,-1 0 0,0 0 0,0 0 0,1 0 0,-1 0 0,0 0 0,0 1 0,0-1 0,0 1 0,0-1 0,0 1 0,0 0 0,0 0 0,-4 0 0,-201 1 0,78 2 0,113-3 0,-1 0 0,1 2 0,0 0 0,0 1 0,0 0 0,-23 9 0,30-9 0,0 2 0,-1-1 0,1 1 0,1 1 0,-1 0 0,1 0 0,0 1 0,0-1 0,1 2 0,0-1 0,-9 12 0,11-9 0,-1-1 0,1 1 0,1-1 0,0 1 0,0 1 0,1-1 0,0 0 0,1 1 0,0 0 0,0 17 0,1 4 0,1 0 0,6 41 0,-6-70 0,1-1 0,-1 1 0,1-1 0,-1 0 0,1 1 0,0-1 0,0 0 0,0 0 0,0 1 0,0-1 0,0 0 0,1 0 0,-1 0 0,1 0 0,-1-1 0,1 1 0,0 0 0,-1-1 0,1 1 0,0-1 0,0 1 0,1-1 0,-1 0 0,0 0 0,0 0 0,3 1 0,5 0 0,1 0 0,-1 0 0,0-1 0,0-1 0,12 0 0,22 2 0,31 7 0,39 6 0,-91-9 0,-1 1 0,33 15 0,-39-14 0,0-1 0,1-1 0,0-1 0,0 0 0,0-1 0,21 2 0,253-5 0,-132-4 0,100 3 0,-277 2 0,0 1 0,1 1 0,-1 1 0,1 0 0,0 1 0,-22 11 0,15-6 0,-469 154 0,312-110 0,155-48 0,1-2 0,-1 0 0,1-2 0,-1-1 0,0-1 0,0-1 0,-34-4 0,57 3 0,0 1 0,1-1 0,-1 0 0,1 1 0,-1-1 0,1 0 0,-1-1 0,1 1 0,-1 0 0,1-1 0,0 1 0,0-1 0,0 0 0,0 0 0,0 1 0,0-1 0,0-1 0,0 1 0,1 0 0,-1 0 0,1-1 0,0 1 0,0 0 0,0-1 0,0 0 0,0 1 0,0-1 0,1 1 0,-1-5 0,-1-8 0,0-1 0,2 1 0,0-1 0,2-17 0,0 6 0,-2 13 0,0 0 0,2 1 0,0-1 0,0 1 0,1 0 0,1-1 0,0 2 0,1-1 0,0 0 0,1 1 0,0 0 0,1 0 0,0 1 0,1-1 0,1 2 0,15-17 0,75-77 0,-28 28 0,129-108 0,-190 177 0,0 1 0,1 0 0,-1 0 0,1 1 0,0 1 0,1-1 0,-1 2 0,1 0 0,-1 0 0,23-1 0,8 1 0,75 6 0,-31 1 0,902-4 0,-958 1 0,0 2 0,0 2 0,47 13 0,-48-11 0,1 0 0,-1-2 0,51 3 0,-35-5 0,-1 1 0,1 3 0,51 15 0,47 25 0,-31-9 0,-83-32 0,0-2 0,1-1 0,0-1 0,-1-1 0,37-5 0,-2 2 0,-52 3 0,-14 3 0,-20 5 0,18-8 0,-130 41 0,-152 25 0,206-50 0,-708 95 0,469-79 0,303-30 0,-3-1 0,33-6 0,89-25 0,-3-4 0,125-59 0,-153 60 0,1 4 0,1 3 0,78-16 0,-5 15-1365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7:27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ADB8-09F7-4FE3-8B03-241A45188F43}" type="datetime1">
              <a:rPr lang="it-IT" smtClean="0"/>
              <a:pPr/>
              <a:t>18/02/2022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7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Busta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Elemento grafico 19" descr="Ret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ttotito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igura a mano libera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Inserire qui il testo fittizio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 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01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immagin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D89A85-71EA-4AB5-8D41-31DD4C066CDE}" type="datetime1">
              <a:rPr lang="it-IT" noProof="0" smtClean="0"/>
              <a:t>18/02/2022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customXml" Target="../ink/ink15.xml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11" Type="http://schemas.openxmlformats.org/officeDocument/2006/relationships/image" Target="../media/image210.png"/><Relationship Id="rId5" Type="http://schemas.openxmlformats.org/officeDocument/2006/relationships/image" Target="../media/image11.png"/><Relationship Id="rId10" Type="http://schemas.openxmlformats.org/officeDocument/2006/relationships/customXml" Target="../ink/ink17.xml"/><Relationship Id="rId4" Type="http://schemas.openxmlformats.org/officeDocument/2006/relationships/image" Target="../media/image170.png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6.png"/><Relationship Id="rId7" Type="http://schemas.openxmlformats.org/officeDocument/2006/relationships/customXml" Target="../ink/ink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0.png"/><Relationship Id="rId5" Type="http://schemas.openxmlformats.org/officeDocument/2006/relationships/customXml" Target="../ink/ink18.xm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43.png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3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hyperlink" Target="mailto:e.riccadi2@studenti.unisa.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mailto:f.ciccone11@studenti.unisa.it" TargetMode="External"/><Relationship Id="rId5" Type="http://schemas.openxmlformats.org/officeDocument/2006/relationships/hyperlink" Target="mailto:l.sica29@studenti.unisa.it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4"/>
            <a:ext cx="5557040" cy="49180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Studenti:</a:t>
            </a:r>
          </a:p>
          <a:p>
            <a:pPr rtl="0"/>
            <a:r>
              <a:rPr lang="it-IT" dirty="0"/>
              <a:t>Luigi Emanuele Sica </a:t>
            </a:r>
          </a:p>
          <a:p>
            <a:pPr marL="0" indent="0" rtl="0">
              <a:buNone/>
            </a:pPr>
            <a:r>
              <a:rPr lang="it-IT" dirty="0"/>
              <a:t>        Matricola: 0512199540</a:t>
            </a:r>
          </a:p>
          <a:p>
            <a:pPr rtl="0"/>
            <a:r>
              <a:rPr lang="it-IT" dirty="0"/>
              <a:t>Francesco Ciccone</a:t>
            </a:r>
          </a:p>
          <a:p>
            <a:pPr marL="0" indent="0">
              <a:buNone/>
            </a:pPr>
            <a:r>
              <a:rPr lang="it-IT" dirty="0"/>
              <a:t>        Matricola: 0512108238</a:t>
            </a:r>
          </a:p>
          <a:p>
            <a:pPr rtl="0"/>
            <a:r>
              <a:rPr lang="it-IT" dirty="0"/>
              <a:t>Emanuele Riccardi</a:t>
            </a:r>
          </a:p>
          <a:p>
            <a:pPr marL="0" indent="0">
              <a:buNone/>
            </a:pPr>
            <a:r>
              <a:rPr lang="it-IT" dirty="0"/>
              <a:t>        Matricola: 0512107254</a:t>
            </a:r>
          </a:p>
          <a:p>
            <a:pPr marL="0" indent="0" rtl="0">
              <a:buNone/>
            </a:pPr>
            <a:r>
              <a:rPr lang="it-IT" dirty="0"/>
              <a:t> </a:t>
            </a:r>
          </a:p>
          <a:p>
            <a:pPr marL="0" indent="0" rtl="0">
              <a:buNone/>
            </a:pPr>
            <a:r>
              <a:rPr lang="it-IT" dirty="0"/>
              <a:t>Docente:                             Tutor:</a:t>
            </a:r>
          </a:p>
          <a:p>
            <a:pPr marL="0" indent="0" rtl="0">
              <a:buNone/>
            </a:pPr>
            <a:r>
              <a:rPr lang="it-IT" dirty="0"/>
              <a:t>Prof. Andrea De Lucia        Emanuele Iannone</a:t>
            </a:r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D4D9E23-381F-403E-B1B3-9C4CADDB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1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Progetto Ingegneria del software</a:t>
            </a:r>
            <a:br>
              <a:rPr lang="it-IT" dirty="0"/>
            </a:br>
            <a:br>
              <a:rPr lang="it-IT" dirty="0"/>
            </a:br>
            <a:r>
              <a:rPr lang="it-IT" dirty="0"/>
              <a:t>Dress-ME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C9DC49DE-7B5A-4B35-B52E-22A93E4B1EC3}"/>
                  </a:ext>
                </a:extLst>
              </p14:cNvPr>
              <p14:cNvContentPartPr/>
              <p14:nvPr/>
            </p14:nvContentPartPr>
            <p14:xfrm>
              <a:off x="497940" y="6323775"/>
              <a:ext cx="1749960" cy="3067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C9DC49DE-7B5A-4B35-B52E-22A93E4B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00" y="6260775"/>
                <a:ext cx="1875600" cy="4323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C8DED05E-9600-4EDA-861F-0C5A803D88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4178" b="4178"/>
          <a:stretch>
            <a:fillRect/>
          </a:stretch>
        </p:blipFill>
        <p:spPr>
          <a:xfrm>
            <a:off x="5824677" y="375770"/>
            <a:ext cx="5686249" cy="5211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343DF2E-3227-43CF-A992-018F80958A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88" t="21624" r="12587" b="23987"/>
          <a:stretch/>
        </p:blipFill>
        <p:spPr>
          <a:xfrm>
            <a:off x="2621379" y="1296271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22344-2E26-4FAF-9027-7976CFCC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9058CB-831C-4FAC-B879-329C3DCE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D4A886B-4D19-4AC6-B8C0-30E3E36363A3}"/>
                  </a:ext>
                </a:extLst>
              </p14:cNvPr>
              <p14:cNvContentPartPr/>
              <p14:nvPr/>
            </p14:nvContentPartPr>
            <p14:xfrm>
              <a:off x="520980" y="6347205"/>
              <a:ext cx="1190520" cy="3204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D4A886B-4D19-4AC6-B8C0-30E3E36363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40" y="6284565"/>
                <a:ext cx="131616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FEF7F60-02AA-4092-BF05-55C39DC6E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1CAF8A8-7915-4807-970E-83FE8987D9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352" t="-2686" b="1"/>
          <a:stretch/>
        </p:blipFill>
        <p:spPr>
          <a:xfrm>
            <a:off x="358914" y="1616596"/>
            <a:ext cx="7296840" cy="397913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177CD13-5AED-4E11-A0ED-F6E5F85F82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" b="8176"/>
          <a:stretch/>
        </p:blipFill>
        <p:spPr bwMode="auto">
          <a:xfrm>
            <a:off x="7339081" y="2215736"/>
            <a:ext cx="5300594" cy="18217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775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091E0-F524-4726-BBAA-29F6FEBF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8F9F47-E527-4781-9330-7CE8342F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DEF33C-3FA8-40FB-BF46-310FB96D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404F5C0B-1072-4654-8D71-7976610DCFDF}"/>
                  </a:ext>
                </a:extLst>
              </p14:cNvPr>
              <p14:cNvContentPartPr/>
              <p14:nvPr/>
            </p14:nvContentPartPr>
            <p14:xfrm>
              <a:off x="416940" y="6304005"/>
              <a:ext cx="1195560" cy="3646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404F5C0B-1072-4654-8D71-7976610DC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00" y="6241005"/>
                <a:ext cx="1321200" cy="490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32FB092-F0FB-48BB-BD96-E438EDA1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43" y="1971559"/>
            <a:ext cx="10641413" cy="29148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1963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E280D-620B-4815-AEB2-230ED366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925342C-3E3F-4CCB-ADA6-BF300DF9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12</a:t>
            </a:fld>
            <a:endParaRPr lang="it-IT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091739-C7B1-414C-A97A-BC205B92C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76" t="172" r="1"/>
          <a:stretch/>
        </p:blipFill>
        <p:spPr>
          <a:xfrm>
            <a:off x="1148080" y="1442719"/>
            <a:ext cx="8882366" cy="440306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21180D9-1549-4108-8D8E-B2C05256BBAC}"/>
                  </a:ext>
                </a:extLst>
              </p14:cNvPr>
              <p14:cNvContentPartPr/>
              <p14:nvPr/>
            </p14:nvContentPartPr>
            <p14:xfrm>
              <a:off x="453600" y="6318760"/>
              <a:ext cx="1539000" cy="2757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21180D9-1549-4108-8D8E-B2C05256B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" y="6256120"/>
                <a:ext cx="1664640" cy="4014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3858B582-1B80-4337-BC7E-47911E10E8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030446" y="403118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CASI D’USO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Dall’analisi dei requisiti e dalla visione degli scenari, sono emersi i seguenti casi d’uso:</a:t>
            </a:r>
          </a:p>
        </p:txBody>
      </p:sp>
      <p:sp>
        <p:nvSpPr>
          <p:cNvPr id="4" name="Segnaposto numero diapositiva 3" hidden="1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B0E67A1-7C1D-4887-93DC-3A0FB9704CFC}"/>
                  </a:ext>
                </a:extLst>
              </p14:cNvPr>
              <p14:cNvContentPartPr/>
              <p14:nvPr/>
            </p14:nvContentPartPr>
            <p14:xfrm>
              <a:off x="292568" y="6149628"/>
              <a:ext cx="1221840" cy="527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B0E67A1-7C1D-4887-93DC-3A0FB9704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928" y="6086628"/>
                <a:ext cx="1347480" cy="6526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628C62A3-764E-473C-A952-703D93B94E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7698658" y="6033599"/>
            <a:ext cx="560440" cy="56662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A2749DA-8170-41DF-88BC-8F423737E5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28" t="34734" r="-286" b="1623"/>
          <a:stretch/>
        </p:blipFill>
        <p:spPr>
          <a:xfrm>
            <a:off x="1204812" y="2638085"/>
            <a:ext cx="1592586" cy="1963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9D15D1-9E6D-49F1-859F-A680F48A7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1" y="4965228"/>
            <a:ext cx="4420563" cy="1807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363EA5F0-7DE4-46F0-81CA-E9576015698F}"/>
                  </a:ext>
                </a:extLst>
              </p14:cNvPr>
              <p14:cNvContentPartPr/>
              <p14:nvPr/>
            </p14:nvContentPartPr>
            <p14:xfrm>
              <a:off x="1199730" y="3961620"/>
              <a:ext cx="105480" cy="198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363EA5F0-7DE4-46F0-81CA-E957601569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7090" y="3898620"/>
                <a:ext cx="2311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AFD50D73-C9E5-449A-B846-DC9DE5398772}"/>
                  </a:ext>
                </a:extLst>
              </p14:cNvPr>
              <p14:cNvContentPartPr/>
              <p14:nvPr/>
            </p14:nvContentPartPr>
            <p14:xfrm>
              <a:off x="1161570" y="4419180"/>
              <a:ext cx="24120" cy="1512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AFD50D73-C9E5-449A-B846-DC9DE53987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8930" y="4356540"/>
                <a:ext cx="149760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93045F4-4602-4816-9EE6-5D8592118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99" y="1048563"/>
            <a:ext cx="6442783" cy="47608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4C01132-3C2D-403F-9993-7F3D1138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it-IT" dirty="0"/>
              <a:t>CASI D’USO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ADFF5EB-7F00-42FC-A4BE-F59B168E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it-IT" dirty="0"/>
              <a:t>Dall’analisi dei requisiti e dalla visione degli scenari, sono emersi i seguenti casi d’uso:</a:t>
            </a:r>
          </a:p>
          <a:p>
            <a:endParaRPr lang="en-US" dirty="0"/>
          </a:p>
        </p:txBody>
      </p:sp>
      <p:sp>
        <p:nvSpPr>
          <p:cNvPr id="10" name="Slide Number Placeholder 1" hidden="1">
            <a:extLst>
              <a:ext uri="{FF2B5EF4-FFF2-40B4-BE49-F238E27FC236}">
                <a16:creationId xmlns:a16="http://schemas.microsoft.com/office/drawing/2014/main" id="{42D6DF62-8F3F-4FF2-9EB8-A7AD0450CD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14</a:t>
            </a:fld>
            <a:endParaRPr lang="it-IT" noProof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59912CC-6F05-4F35-A3C0-E66520E15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947892" y="666750"/>
            <a:ext cx="598962" cy="60557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762A3-EE30-4A8B-ADF8-F5050F47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9" y="4742196"/>
            <a:ext cx="4974709" cy="2034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A15ABAE-1458-4D6F-9380-6A98EC8373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28" t="34734" r="-286" b="1623"/>
          <a:stretch/>
        </p:blipFill>
        <p:spPr>
          <a:xfrm>
            <a:off x="1204812" y="2638085"/>
            <a:ext cx="1592586" cy="1963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644992AC-0093-43AA-9E17-ADF75202DF18}"/>
                  </a:ext>
                </a:extLst>
              </p14:cNvPr>
              <p14:cNvContentPartPr/>
              <p14:nvPr/>
            </p14:nvContentPartPr>
            <p14:xfrm>
              <a:off x="1094970" y="3913740"/>
              <a:ext cx="190800" cy="108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644992AC-0093-43AA-9E17-ADF75202D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330" y="3850740"/>
                <a:ext cx="316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C65E20AF-C05F-4ADF-AD47-CE709124B341}"/>
                  </a:ext>
                </a:extLst>
              </p14:cNvPr>
              <p14:cNvContentPartPr/>
              <p14:nvPr/>
            </p14:nvContentPartPr>
            <p14:xfrm>
              <a:off x="1170930" y="4247820"/>
              <a:ext cx="97560" cy="1929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C65E20AF-C05F-4ADF-AD47-CE709124B3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8290" y="4185180"/>
                <a:ext cx="223200" cy="3186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52E05C2C-30B8-435C-A8D3-0C3C0FF01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9"/>
          <a:srcRect l="-528" t="1" r="-2391" b="-97"/>
          <a:stretch/>
        </p:blipFill>
        <p:spPr>
          <a:xfrm>
            <a:off x="4686300" y="989013"/>
            <a:ext cx="7344431" cy="471646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59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61A4796-2311-42C3-94E7-EC23076C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15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0EA8BC-C9DA-4132-957D-EE8F0EB8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75" y="1166957"/>
            <a:ext cx="5181600" cy="4351338"/>
          </a:xfrm>
        </p:spPr>
        <p:txBody>
          <a:bodyPr>
            <a:normAutofit/>
          </a:bodyPr>
          <a:lstStyle/>
          <a:p>
            <a:r>
              <a:rPr lang="it-IT" dirty="0"/>
              <a:t>Effettuare l’accesso al sito.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8DCBA64-530A-42FE-BCEC-3F5365E0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it-IT" dirty="0"/>
              <a:t>Diagrammi di sequenza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40DE61-6A25-43B4-9FD2-028E20406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048808" y="423474"/>
            <a:ext cx="560440" cy="5666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58483C-FFA7-4C43-85C8-D14B36367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1552575"/>
            <a:ext cx="10850407" cy="5159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07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CDDBA67-A335-4E98-A7B3-54D81B1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16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5106B3-822C-4C7F-9CB0-33BB6DA1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88625"/>
            <a:ext cx="5181600" cy="56883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Avenir Next"/>
                <a:ea typeface="Calibri" panose="020F0502020204030204" pitchFamily="34" charset="0"/>
                <a:cs typeface="Times New Roman" panose="02020603050405020304" pitchFamily="18" charset="0"/>
              </a:rPr>
              <a:t>Gestisce le interazioni utente-sistema attraverso le pagine JSP e </a:t>
            </a:r>
            <a:r>
              <a:rPr lang="it-IT" sz="1800" dirty="0" err="1">
                <a:effectLst/>
                <a:latin typeface="Avenir Next"/>
                <a:ea typeface="Calibri" panose="020F0502020204030204" pitchFamily="34" charset="0"/>
                <a:cs typeface="Times New Roman" panose="02020603050405020304" pitchFamily="18" charset="0"/>
              </a:rPr>
              <a:t>servlet</a:t>
            </a:r>
            <a:r>
              <a:rPr lang="it-IT" sz="1800" dirty="0">
                <a:effectLst/>
                <a:latin typeface="Avenir Next"/>
                <a:ea typeface="Calibri" panose="020F0502020204030204" pitchFamily="34" charset="0"/>
                <a:cs typeface="Times New Roman" panose="02020603050405020304" pitchFamily="18" charset="0"/>
              </a:rPr>
              <a:t> per i vari servizi offerti dal sistema.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GestioneAccount</a:t>
            </a:r>
            <a:endParaRPr lang="it-IT" sz="1800" b="1" spc="-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 tutte le attività che comprendono la gestione di un account(login, registrazione, visualizzazione informazioni sugli account e manipolazione degli account).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dirty="0" err="1">
                <a:effectLst/>
                <a:latin typeface="Avenir Next"/>
                <a:ea typeface="Symbol" panose="05050102010706020507" pitchFamily="18" charset="2"/>
                <a:cs typeface="Symbol" panose="05050102010706020507" pitchFamily="18" charset="2"/>
              </a:rPr>
              <a:t>GestioneCarrello</a:t>
            </a:r>
            <a:endParaRPr lang="it-IT" sz="1800" dirty="0">
              <a:effectLst/>
              <a:latin typeface="Avenir Nex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Gestisce tutte le attività del carrello(aggiunta, rimozione e procedere all’ordine).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GestioneAcquisti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Gestisce tutte le fasi che portano alla conclusione di un acquisto(inserire dati spedizione, dati carta e la gestione degl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ordini dovuti agli acquisti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dirty="0" err="1">
                <a:effectLst/>
                <a:latin typeface="Avenir Next"/>
                <a:ea typeface="Symbol" panose="05050102010706020507" pitchFamily="18" charset="2"/>
                <a:cs typeface="Symbol" panose="05050102010706020507" pitchFamily="18" charset="2"/>
              </a:rPr>
              <a:t>GestioneProdotti</a:t>
            </a:r>
            <a:endParaRPr lang="it-IT" sz="1800" b="1" dirty="0">
              <a:latin typeface="Avenir Nex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 tutte le attività ch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comprendono la gestione dei prodotti(visualizzazione prodotti, creazione, modifica e rimozione)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800" dirty="0">
              <a:effectLst/>
              <a:latin typeface="Avenir Nex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610BC0B-6BFD-4287-892D-213AFAC2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102705"/>
            <a:ext cx="11150600" cy="920336"/>
          </a:xfrm>
        </p:spPr>
        <p:txBody>
          <a:bodyPr/>
          <a:lstStyle/>
          <a:p>
            <a:r>
              <a:rPr lang="it-IT" dirty="0"/>
              <a:t>Gestione Sottosistemi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34B5D02-316F-4B7F-9DD1-A0D583926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6" y="1166957"/>
            <a:ext cx="5404840" cy="5588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1A1182-BBC3-476C-A468-BB265EFB3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8" t="21624" r="12587" b="23987"/>
          <a:stretch/>
        </p:blipFill>
        <p:spPr>
          <a:xfrm>
            <a:off x="10477433" y="279558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5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78E6BB-690F-4549-BE1F-54AB1CBE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17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FD3AF-D7D9-4B88-B08D-36E6A386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1488" y="1323711"/>
            <a:ext cx="4896465" cy="497527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it-IT" sz="1800" b="1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it-IT" sz="1800" b="1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7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utilizzato</a:t>
            </a:r>
            <a:r>
              <a:rPr lang="it-IT" sz="1800" spc="-7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Tomcat.</a:t>
            </a:r>
            <a:endParaRPr lang="it-IT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it-IT" sz="1800" b="1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sz="1800" b="1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L’utente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mediante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  <a:r>
              <a:rPr lang="it-IT" sz="1800" spc="-3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installato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all’interno</a:t>
            </a:r>
            <a:r>
              <a:rPr lang="it-IT" sz="1800" spc="-4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suo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dispositivo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(ad </a:t>
            </a:r>
            <a:r>
              <a:rPr lang="en-US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es.</a:t>
            </a:r>
            <a:r>
              <a:rPr lang="en-US" sz="1800" spc="-7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Chrome, Firefox).</a:t>
            </a:r>
            <a:endParaRPr lang="it-IT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1800" b="1" spc="1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sz="1800" b="1" spc="1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sistema,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quindi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funzionalità,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sono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implementate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linguaggio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(</a:t>
            </a:r>
            <a:r>
              <a:rPr lang="it-IT" sz="1800" dirty="0" err="1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Servlet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r>
              <a:rPr lang="it-IT" sz="1800" spc="-3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codice in </a:t>
            </a:r>
            <a:r>
              <a:rPr lang="it-IT" sz="1800" dirty="0" err="1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JavaServlet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verrà tradotto in linguaggio HTML e JSP, inoltre, il codice risultante viene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inviato</a:t>
            </a:r>
            <a:r>
              <a:rPr lang="it-IT" sz="1800" spc="-9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</a:t>
            </a:r>
            <a:r>
              <a:rPr lang="it-IT" sz="1800" spc="-1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client.</a:t>
            </a:r>
          </a:p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it-IT" sz="1800" b="1" spc="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920"/>
              </a:spcBef>
              <a:spcAft>
                <a:spcPts val="0"/>
              </a:spcAft>
              <a:buNone/>
            </a:pPr>
            <a:r>
              <a:rPr lang="it-IT" sz="1800" spc="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spc="-9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BM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yS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L,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spc="-8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enta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ett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it-IT" sz="1800" spc="-9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it-IT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database</a:t>
            </a:r>
            <a:endParaRPr lang="it-IT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F591AD0-68B1-474B-B823-6371E646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Hardware/software mapping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AA8FDD5-7239-4663-9E05-9D739FE1E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7" y="1917964"/>
            <a:ext cx="6906345" cy="34731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602562E-73B0-4AB4-99AC-DC66E83ED672}"/>
                  </a:ext>
                </a:extLst>
              </p14:cNvPr>
              <p14:cNvContentPartPr/>
              <p14:nvPr/>
            </p14:nvContentPartPr>
            <p14:xfrm>
              <a:off x="498310" y="6351124"/>
              <a:ext cx="1116720" cy="2584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602562E-73B0-4AB4-99AC-DC66E83ED6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70" y="6288484"/>
                <a:ext cx="1242360" cy="3841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0F76A89F-6C7E-4E4E-BB51-F2C97158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084143" y="423474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83AE9-38C5-420C-B7B8-EE2CD32B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18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0DCDE6-63E8-4153-B6EE-3FE7927D0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BE75B77-8416-4D57-B968-3F5A8D12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62B1F2D-419E-45D4-9D25-4B2495122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573"/>
          <a:stretch/>
        </p:blipFill>
        <p:spPr>
          <a:xfrm>
            <a:off x="533844" y="845574"/>
            <a:ext cx="10945263" cy="579753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EF17F6-EC85-42FA-B3FE-863B58B81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8" t="21624" r="12587" b="23987"/>
          <a:stretch/>
        </p:blipFill>
        <p:spPr>
          <a:xfrm>
            <a:off x="9991672" y="114408"/>
            <a:ext cx="467386" cy="4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3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19</a:t>
            </a:fld>
            <a:endParaRPr lang="it-IT" dirty="0"/>
          </a:p>
        </p:txBody>
      </p:sp>
      <p:pic>
        <p:nvPicPr>
          <p:cNvPr id="29" name="Segnaposto immagine 28" descr="Matita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73444" y="1859179"/>
            <a:ext cx="605487" cy="605487"/>
          </a:xfrm>
        </p:spPr>
      </p:pic>
      <p:pic>
        <p:nvPicPr>
          <p:cNvPr id="31" name="Segnaposto immagine 30" descr="Portatile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F4956A2-8C78-4592-B29C-2CEA15D1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9" name="Segnaposto contenuto 18">
            <a:extLst>
              <a:ext uri="{FF2B5EF4-FFF2-40B4-BE49-F238E27FC236}">
                <a16:creationId xmlns:a16="http://schemas.microsoft.com/office/drawing/2014/main" id="{A0A6E40F-D10F-4982-8741-97E61D51D903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3697678438"/>
              </p:ext>
            </p:extLst>
          </p:nvPr>
        </p:nvGraphicFramePr>
        <p:xfrm>
          <a:off x="7213817" y="1211202"/>
          <a:ext cx="4884420" cy="321564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73591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1585763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0648015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 err="1">
                          <a:effectLst/>
                          <a:latin typeface="Tahoma" panose="020B0604030504040204" pitchFamily="34" charset="0"/>
                        </a:rPr>
                        <a:t>Identificativo</a:t>
                      </a:r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 err="1">
                          <a:effectLst/>
                          <a:latin typeface="Tahoma" panose="020B0604030504040204" pitchFamily="34" charset="0"/>
                        </a:rPr>
                        <a:t>Combinazione</a:t>
                      </a:r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50" b="0" i="0" dirty="0" err="1">
                          <a:effectLst/>
                          <a:latin typeface="Tahoma" panose="020B0604030504040204" pitchFamily="34" charset="0"/>
                        </a:rPr>
                        <a:t>Esito</a:t>
                      </a:r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0369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>
                          <a:effectLst/>
                          <a:latin typeface="Tahoma" panose="020B0604030504040204" pitchFamily="34" charset="0"/>
                        </a:rPr>
                        <a:t>TC 1.2.1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Tahoma" panose="020B0604030504040204" pitchFamily="34" charset="0"/>
                        </a:rPr>
                        <a:t>LE.2, LP.2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Tahoma" panose="020B0604030504040204" pitchFamily="34" charset="0"/>
                        </a:rPr>
                        <a:t>Negativo(Campi vuoti)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846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TC 1.2.2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LE.1, LP.1, R.2, C.1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Tahoma" panose="020B0604030504040204" pitchFamily="34" charset="0"/>
                        </a:rPr>
                        <a:t>Negativo(email non esistente nel database) </a:t>
                      </a:r>
                      <a:endParaRPr lang="it-IT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783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TC 1.2.3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Tahoma" panose="020B0604030504040204" pitchFamily="34" charset="0"/>
                        </a:rPr>
                        <a:t>LE.1, LP.1, R.1, C.2 </a:t>
                      </a:r>
                      <a:endParaRPr lang="it-IT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Tahoma" panose="020B0604030504040204" pitchFamily="34" charset="0"/>
                        </a:rPr>
                        <a:t>Negativo(password non corrisponde) </a:t>
                      </a:r>
                      <a:endParaRPr lang="it-IT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4547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TC 1.2.4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LE.1, LP.1, R.1, C.1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Positivo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dati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inseriti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correttamente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06038"/>
                  </a:ext>
                </a:extLst>
              </a:tr>
            </a:tbl>
          </a:graphicData>
        </a:graphic>
      </p:graphicFrame>
      <p:graphicFrame>
        <p:nvGraphicFramePr>
          <p:cNvPr id="25" name="Segnaposto contenuto 24">
            <a:extLst>
              <a:ext uri="{FF2B5EF4-FFF2-40B4-BE49-F238E27FC236}">
                <a16:creationId xmlns:a16="http://schemas.microsoft.com/office/drawing/2014/main" id="{059B73E5-369C-4CE7-B412-4D38E3CE5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976158"/>
              </p:ext>
            </p:extLst>
          </p:nvPr>
        </p:nvGraphicFramePr>
        <p:xfrm>
          <a:off x="147044" y="2815809"/>
          <a:ext cx="4884420" cy="571945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4249050464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475597279"/>
                    </a:ext>
                  </a:extLst>
                </a:gridCol>
              </a:tblGrid>
              <a:tr h="21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Parametro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 :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Email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22265"/>
                  </a:ext>
                </a:extLst>
              </a:tr>
              <a:tr h="3558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Formato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 [LE]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&gt;0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=0 </a:t>
                      </a: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99211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825468A0-73C4-47BE-BAAF-1E2EC9A8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53516"/>
              </p:ext>
            </p:extLst>
          </p:nvPr>
        </p:nvGraphicFramePr>
        <p:xfrm>
          <a:off x="132677" y="3583453"/>
          <a:ext cx="4884420" cy="685800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4237246929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6004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 err="1">
                          <a:effectLst/>
                          <a:latin typeface="Tahoma" panose="020B0604030504040204" pitchFamily="34" charset="0"/>
                        </a:rPr>
                        <a:t>Parametro</a:t>
                      </a:r>
                      <a:r>
                        <a:rPr lang="en-US" sz="1050" b="0" i="0" dirty="0">
                          <a:effectLst/>
                          <a:latin typeface="Tahoma" panose="020B0604030504040204" pitchFamily="34" charset="0"/>
                        </a:rPr>
                        <a:t> :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Password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21887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Formato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 [LP]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&gt;0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=0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35998"/>
                  </a:ext>
                </a:extLst>
              </a:tr>
            </a:tbl>
          </a:graphicData>
        </a:graphic>
      </p:graphicFrame>
      <p:graphicFrame>
        <p:nvGraphicFramePr>
          <p:cNvPr id="27" name="Tabella 26">
            <a:extLst>
              <a:ext uri="{FF2B5EF4-FFF2-40B4-BE49-F238E27FC236}">
                <a16:creationId xmlns:a16="http://schemas.microsoft.com/office/drawing/2014/main" id="{3EA8A8ED-98EC-4F83-B2E5-D6F10B9E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20875"/>
              </p:ext>
            </p:extLst>
          </p:nvPr>
        </p:nvGraphicFramePr>
        <p:xfrm>
          <a:off x="147044" y="4388534"/>
          <a:ext cx="4884420" cy="701040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3433699527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990873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Tahoma" panose="020B0604030504040204" pitchFamily="34" charset="0"/>
                        </a:rPr>
                        <a:t>Parametro :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Email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4914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Riscontro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 [R]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Trovato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Non </a:t>
                      </a: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trovato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12426"/>
                  </a:ext>
                </a:extLst>
              </a:tr>
            </a:tbl>
          </a:graphicData>
        </a:graphic>
      </p:graphicFrame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98340011-832B-4679-9852-AD539BAE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89272"/>
              </p:ext>
            </p:extLst>
          </p:nvPr>
        </p:nvGraphicFramePr>
        <p:xfrm>
          <a:off x="147044" y="5208856"/>
          <a:ext cx="4855686" cy="853440"/>
        </p:xfrm>
        <a:graphic>
          <a:graphicData uri="http://schemas.openxmlformats.org/drawingml/2006/table">
            <a:tbl>
              <a:tblPr/>
              <a:tblGrid>
                <a:gridCol w="924171">
                  <a:extLst>
                    <a:ext uri="{9D8B030D-6E8A-4147-A177-3AD203B41FA5}">
                      <a16:colId xmlns:a16="http://schemas.microsoft.com/office/drawing/2014/main" val="4161362341"/>
                    </a:ext>
                  </a:extLst>
                </a:gridCol>
                <a:gridCol w="3931515">
                  <a:extLst>
                    <a:ext uri="{9D8B030D-6E8A-4147-A177-3AD203B41FA5}">
                      <a16:colId xmlns:a16="http://schemas.microsoft.com/office/drawing/2014/main" val="135654186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Tahoma" panose="020B0604030504040204" pitchFamily="34" charset="0"/>
                        </a:rPr>
                        <a:t>Parametro :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Password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052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Corrispondenza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[C]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Corrisponde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Non </a:t>
                      </a: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corrisponde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362540"/>
                  </a:ext>
                </a:extLst>
              </a:tr>
            </a:tbl>
          </a:graphicData>
        </a:graphic>
      </p:graphicFrame>
      <p:sp>
        <p:nvSpPr>
          <p:cNvPr id="30" name="Rectangle 3">
            <a:extLst>
              <a:ext uri="{FF2B5EF4-FFF2-40B4-BE49-F238E27FC236}">
                <a16:creationId xmlns:a16="http://schemas.microsoft.com/office/drawing/2014/main" id="{33471494-5A3C-44CA-BEFB-50D427A4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74089372-6826-4D15-9138-C98165673350}"/>
                  </a:ext>
                </a:extLst>
              </p14:cNvPr>
              <p14:cNvContentPartPr/>
              <p14:nvPr/>
            </p14:nvContentPartPr>
            <p14:xfrm>
              <a:off x="341766" y="6323085"/>
              <a:ext cx="1280814" cy="4042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74089372-6826-4D15-9138-C981656733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769" y="6260085"/>
                <a:ext cx="1406448" cy="52992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Immagine 36">
            <a:extLst>
              <a:ext uri="{FF2B5EF4-FFF2-40B4-BE49-F238E27FC236}">
                <a16:creationId xmlns:a16="http://schemas.microsoft.com/office/drawing/2014/main" id="{0C90113E-CCF0-45A7-B7D6-DE36A38140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388" t="21624" r="12587" b="23987"/>
          <a:stretch/>
        </p:blipFill>
        <p:spPr>
          <a:xfrm>
            <a:off x="5599930" y="3429000"/>
            <a:ext cx="560440" cy="56662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9CB6F6-C291-4652-865B-6B9075C598F6}"/>
              </a:ext>
            </a:extLst>
          </p:cNvPr>
          <p:cNvSpPr txBox="1"/>
          <p:nvPr/>
        </p:nvSpPr>
        <p:spPr>
          <a:xfrm>
            <a:off x="1179872" y="1977256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 case login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B6194B-A5BA-4082-9155-4AB0123C7C9D}"/>
              </a:ext>
            </a:extLst>
          </p:cNvPr>
          <p:cNvSpPr txBox="1"/>
          <p:nvPr/>
        </p:nvSpPr>
        <p:spPr>
          <a:xfrm>
            <a:off x="8077201" y="5024190"/>
            <a:ext cx="261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Combinazione da testare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432855" cy="4351338"/>
          </a:xfrm>
        </p:spPr>
        <p:txBody>
          <a:bodyPr rtlCol="0">
            <a:normAutofit/>
          </a:bodyPr>
          <a:lstStyle/>
          <a:p>
            <a:pPr rtl="0"/>
            <a:r>
              <a:rPr lang="it-IT" kern="50" dirty="0">
                <a:effectLst/>
              </a:rPr>
              <a:t>L’obiettivo di </a:t>
            </a:r>
            <a:r>
              <a:rPr lang="it-IT" kern="50" dirty="0" err="1">
                <a:effectLst/>
              </a:rPr>
              <a:t>DressMe</a:t>
            </a:r>
            <a:r>
              <a:rPr lang="it-IT" kern="50" dirty="0">
                <a:effectLst/>
              </a:rPr>
              <a:t> è quello di </a:t>
            </a:r>
            <a:r>
              <a:rPr lang="it-IT" kern="50" dirty="0"/>
              <a:t>affermarsi</a:t>
            </a:r>
            <a:r>
              <a:rPr lang="it-IT" kern="50" dirty="0">
                <a:effectLst/>
              </a:rPr>
              <a:t> come nuovo sito e-commerce per la vendita online di prodotti di vestiario ed essere un sito di riferimento per tutti gli appassionati della moda dell’ultimo momento. 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89457BAA-927B-4E5B-BF63-FFA6E96339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325" t="6480" r="17259"/>
          <a:stretch/>
        </p:blipFill>
        <p:spPr>
          <a:xfrm>
            <a:off x="6459795" y="10"/>
            <a:ext cx="5732206" cy="5250416"/>
          </a:xfr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OBIETTIVI Del PROGETTO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2E5443BF-D208-4744-B526-22F5CCB9A8B5}"/>
              </a:ext>
            </a:extLst>
          </p:cNvPr>
          <p:cNvGrpSpPr/>
          <p:nvPr/>
        </p:nvGrpSpPr>
        <p:grpSpPr>
          <a:xfrm>
            <a:off x="135252" y="6076266"/>
            <a:ext cx="1437480" cy="513000"/>
            <a:chOff x="135252" y="6076266"/>
            <a:chExt cx="143748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66D3464-0C2C-4DF7-9530-968D15A1D620}"/>
                    </a:ext>
                  </a:extLst>
                </p14:cNvPr>
                <p14:cNvContentPartPr/>
                <p14:nvPr/>
              </p14:nvContentPartPr>
              <p14:xfrm>
                <a:off x="135252" y="6076266"/>
                <a:ext cx="1437480" cy="5130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66D3464-0C2C-4DF7-9530-968D15A1D6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52" y="6013266"/>
                  <a:ext cx="156312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A6E909C4-8CF6-4CE9-AF7E-B9CAF711DB52}"/>
                    </a:ext>
                  </a:extLst>
                </p14:cNvPr>
                <p14:cNvContentPartPr/>
                <p14:nvPr/>
              </p14:nvContentPartPr>
              <p14:xfrm>
                <a:off x="658332" y="6506826"/>
                <a:ext cx="360" cy="21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A6E909C4-8CF6-4CE9-AF7E-B9CAF711DB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92" y="6444186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F7D4C7B3-FE51-466F-ACA0-6007FBADD8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388" t="21624" r="12587" b="23987"/>
          <a:stretch/>
        </p:blipFill>
        <p:spPr>
          <a:xfrm>
            <a:off x="5411735" y="5468221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>
            <a:extLst>
              <a:ext uri="{FF2B5EF4-FFF2-40B4-BE49-F238E27FC236}">
                <a16:creationId xmlns:a16="http://schemas.microsoft.com/office/drawing/2014/main" id="{68105D43-CF47-4FC6-AF3E-E6B7EBAD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18249"/>
            <a:ext cx="11150600" cy="920336"/>
          </a:xfrm>
        </p:spPr>
        <p:txBody>
          <a:bodyPr/>
          <a:lstStyle/>
          <a:p>
            <a:r>
              <a:rPr lang="it-IT" dirty="0" err="1"/>
              <a:t>TesT</a:t>
            </a:r>
            <a:r>
              <a:rPr lang="it-IT" dirty="0"/>
              <a:t> EXECUTION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BA3D59-AA8C-41F6-9AFD-35099CA2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20</a:t>
            </a:fld>
            <a:endParaRPr lang="it-IT" noProof="0"/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339A59BE-B9C3-4229-A7BD-D66F926430C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36887" b="-1"/>
          <a:stretch/>
        </p:blipFill>
        <p:spPr>
          <a:xfrm>
            <a:off x="1962965" y="1074281"/>
            <a:ext cx="8846874" cy="5568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4ED3C454-A807-4FD7-AA1F-88ED06A51EC1}"/>
                  </a:ext>
                </a:extLst>
              </p14:cNvPr>
              <p14:cNvContentPartPr/>
              <p14:nvPr/>
            </p14:nvContentPartPr>
            <p14:xfrm>
              <a:off x="389590" y="6380423"/>
              <a:ext cx="1188000" cy="3474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4ED3C454-A807-4FD7-AA1F-88ED06A51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50" y="6317783"/>
                <a:ext cx="1313640" cy="4730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95FCD47A-7145-4D88-9E66-17B6BE622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118155" y="220029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08CAAFF-1FBC-449E-BDB8-77CC382F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21</a:t>
            </a:fld>
            <a:endParaRPr lang="it-IT" noProof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24BF3E2-27B5-4927-9CDD-EF32FE0A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75" y="-13785"/>
            <a:ext cx="9039708" cy="1600200"/>
          </a:xfrm>
        </p:spPr>
        <p:txBody>
          <a:bodyPr/>
          <a:lstStyle/>
          <a:p>
            <a:r>
              <a:rPr lang="en-US" dirty="0"/>
              <a:t>Test del metodo </a:t>
            </a:r>
            <a:r>
              <a:rPr lang="en-US" dirty="0" err="1"/>
              <a:t>ritrova</a:t>
            </a:r>
            <a:r>
              <a:rPr lang="en-US" dirty="0"/>
              <a:t> personale nel database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EEA84F7-F13C-49DC-A9B7-64F030F48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1925"/>
              </p:ext>
            </p:extLst>
          </p:nvPr>
        </p:nvGraphicFramePr>
        <p:xfrm>
          <a:off x="2805906" y="1908491"/>
          <a:ext cx="6172201" cy="45359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13526">
                  <a:extLst>
                    <a:ext uri="{9D8B030D-6E8A-4147-A177-3AD203B41FA5}">
                      <a16:colId xmlns:a16="http://schemas.microsoft.com/office/drawing/2014/main" val="1475841225"/>
                    </a:ext>
                  </a:extLst>
                </a:gridCol>
                <a:gridCol w="4858675">
                  <a:extLst>
                    <a:ext uri="{9D8B030D-6E8A-4147-A177-3AD203B41FA5}">
                      <a16:colId xmlns:a16="http://schemas.microsoft.com/office/drawing/2014/main" val="2844387708"/>
                    </a:ext>
                  </a:extLst>
                </a:gridCol>
              </a:tblGrid>
              <a:tr h="28841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metodo: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doRetrieveByKeyPersonale(String </a:t>
                      </a: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0803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Parametri: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98336"/>
                  </a:ext>
                </a:extLst>
              </a:tr>
              <a:tr h="49405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Oggetti dell’ambiente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205454"/>
                  </a:ext>
                </a:extLst>
              </a:tr>
              <a:tr h="84363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Striga Valida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SPD: stringa con ID presente nel database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SNPD: stringa con ID NON presente nel database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SV: stringa vuota 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656154"/>
                  </a:ext>
                </a:extLst>
              </a:tr>
              <a:tr h="398942">
                <a:tc gridSpan="2">
                  <a:txBody>
                    <a:bodyPr/>
                    <a:lstStyle/>
                    <a:p>
                      <a:pPr marL="73152" algn="ctr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TEST FRAME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384" marR="123384" marT="61692" marB="616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8319"/>
                  </a:ext>
                </a:extLst>
              </a:tr>
              <a:tr h="74081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ORACOLO: Viene restituita un’istanza di PersonaleBean che contiene i dati di un personale presente nella tabella personale del database che ha quella determinata email.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07492"/>
                  </a:ext>
                </a:extLst>
              </a:tr>
              <a:tr h="74081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SNPD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ORACOLO: Viene restituito un’istanza di PersonaleBean con riferimento a null perché non esiste nessun personale con quel id nel database.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038516"/>
                  </a:ext>
                </a:extLst>
              </a:tr>
              <a:tr h="74081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SV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ORACOLO: Viene generato un errore in quanto il metodo non può essere eseguito perché non abbiamo fornito l’e-mail del personale che stiamo cercando.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89327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3A4BCC27-0EC8-4AA1-8456-4D224F1EB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048581" y="503000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40D3AAB-41BE-4CBE-8A46-A28CEA8FEAA8}"/>
                  </a:ext>
                </a:extLst>
              </p14:cNvPr>
              <p14:cNvContentPartPr/>
              <p14:nvPr/>
            </p14:nvContentPartPr>
            <p14:xfrm>
              <a:off x="151231" y="6295492"/>
              <a:ext cx="2483280" cy="36468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40D3AAB-41BE-4CBE-8A46-A28CEA8FE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1" y="6232492"/>
                <a:ext cx="26089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14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6BEA612-3751-48F4-9E59-4F05DF3F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22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5BB46B8-98C9-4E6B-8E44-847B1099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Test SPECIFICATION del metodo ritRova personale</a:t>
            </a:r>
            <a:br>
              <a:rPr lang="en-US" dirty="0"/>
            </a:br>
            <a:r>
              <a:rPr lang="en-US" dirty="0"/>
              <a:t> nel database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492A3D4-5EF8-4253-A328-CA00EC420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409464"/>
              </p:ext>
            </p:extLst>
          </p:nvPr>
        </p:nvGraphicFramePr>
        <p:xfrm>
          <a:off x="515938" y="2614467"/>
          <a:ext cx="10837863" cy="277365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49329">
                  <a:extLst>
                    <a:ext uri="{9D8B030D-6E8A-4147-A177-3AD203B41FA5}">
                      <a16:colId xmlns:a16="http://schemas.microsoft.com/office/drawing/2014/main" val="3413172470"/>
                    </a:ext>
                  </a:extLst>
                </a:gridCol>
                <a:gridCol w="8888534">
                  <a:extLst>
                    <a:ext uri="{9D8B030D-6E8A-4147-A177-3AD203B41FA5}">
                      <a16:colId xmlns:a16="http://schemas.microsoft.com/office/drawing/2014/main" val="1423178348"/>
                    </a:ext>
                  </a:extLst>
                </a:gridCol>
              </a:tblGrid>
              <a:tr h="365542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Identificativo</a:t>
                      </a:r>
                      <a:r>
                        <a:rPr lang="en-US" sz="1900" b="0" i="0" u="none" strike="noStrike" spc="415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 TestFindPersonaleByEmailExisting()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20828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Codice: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1.1.1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45561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Dati necessari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PersonleBean </a:t>
                      </a: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personaleEsistente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8389"/>
                  </a:ext>
                </a:extLst>
              </a:tr>
              <a:tr h="97365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Il personale(Gestore ordini, gestore prosotti o direttore) essendo esistente nel database restituisce un PersonleBean che coincide con la tupla avente email uguale a quelle del personale passatagli come parametro.</a:t>
                      </a:r>
                      <a:endParaRPr lang="it-IT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62461"/>
                  </a:ext>
                </a:extLst>
              </a:tr>
              <a:tr h="676353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L’istanza che l’oggetto restituisce e uguale a quella dell’oggetto passata come input.</a:t>
                      </a:r>
                      <a:endParaRPr lang="it-IT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72031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7451DEBD-B0B0-4045-AF25-D795F5F0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266543" y="903248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79388A6D-E0E8-4ACC-A601-EDB41DF00A40}"/>
                  </a:ext>
                </a:extLst>
              </p14:cNvPr>
              <p14:cNvContentPartPr/>
              <p14:nvPr/>
            </p14:nvContentPartPr>
            <p14:xfrm>
              <a:off x="183631" y="6219532"/>
              <a:ext cx="1800720" cy="5205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79388A6D-E0E8-4ACC-A601-EDB41DF00A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1" y="6156892"/>
                <a:ext cx="1926360" cy="6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45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panorama cittadino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06B737-4DF8-4D7D-B353-E71934722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6263299" y="728545"/>
            <a:ext cx="2035125" cy="20575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69898A-0B14-4247-ACE3-8CFD741CA059}"/>
              </a:ext>
            </a:extLst>
          </p:cNvPr>
          <p:cNvSpPr txBox="1"/>
          <p:nvPr/>
        </p:nvSpPr>
        <p:spPr>
          <a:xfrm>
            <a:off x="7020476" y="4429125"/>
            <a:ext cx="3910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hlinkClick r:id="rId5"/>
              </a:rPr>
              <a:t>l.sica29@studenti.unisa.it</a:t>
            </a:r>
            <a:endParaRPr lang="it-IT" dirty="0"/>
          </a:p>
          <a:p>
            <a:r>
              <a:rPr lang="it-IT" dirty="0">
                <a:hlinkClick r:id="rId6"/>
              </a:rPr>
              <a:t>f.ciccone11@studenti.unisa.it</a:t>
            </a:r>
            <a:endParaRPr lang="it-IT" dirty="0"/>
          </a:p>
          <a:p>
            <a:r>
              <a:rPr lang="it-IT" dirty="0">
                <a:hlinkClick r:id="rId7"/>
              </a:rPr>
              <a:t>e.riccadi2@studenti.unisa.it</a:t>
            </a:r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1379BB-67BE-4E4D-AC17-963595DB57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6469778" y="4890790"/>
            <a:ext cx="459658" cy="4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791623"/>
            <a:ext cx="7153274" cy="6038850"/>
          </a:xfrm>
        </p:spPr>
        <p:txBody>
          <a:bodyPr rtlCol="0"/>
          <a:lstStyle/>
          <a:p>
            <a:pPr marL="0" indent="0">
              <a:buNone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L’ambito</a:t>
            </a:r>
            <a:r>
              <a:rPr lang="it-IT" sz="1800" b="0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del sistema riguarda l’ambiente web ed è orientato a tutti gli appassionati al mondo della moda che permette: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 tutti gli utente: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Di effettuare 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l’accesso o la registrazione nel sito.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Visualizzazione dei prodotti con le proprie caratteristiche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Aggiungere o rimuovere i prodotti dal carrello.</a:t>
            </a:r>
            <a:endParaRPr lang="it-IT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 tutti gli utente registrati: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L’acquisto dei prodotti posti nel carrello per generare un ordine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La visualizzazione degli ordini effettuati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Al gestore degli ordini: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conferma, modifica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o eliminazione di un ordine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Al gestore degli prodotti: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creazione, modifica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o eliminazione di un prodotto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Al direttore: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creazione, modifica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o eliminazione di un personale del sito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it-IT" sz="1800" b="1" kern="1400" dirty="0"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Requisiti non funzionali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Usabilità: Il sistema deve fornire un m</a:t>
            </a:r>
            <a:r>
              <a:rPr lang="it-IT" sz="14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 contestuale (aiutare l’apprendimento).</a:t>
            </a:r>
            <a:endParaRPr lang="it-IT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6390968" cy="1325563"/>
          </a:xfrm>
        </p:spPr>
        <p:txBody>
          <a:bodyPr rtlCol="0"/>
          <a:lstStyle/>
          <a:p>
            <a:pPr rtl="0"/>
            <a:r>
              <a:rPr lang="it-IT" dirty="0"/>
              <a:t>Requisiti e Ambito del sistema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A54FA434-4D6A-40F2-88CB-5C398D492E24}"/>
                  </a:ext>
                </a:extLst>
              </p14:cNvPr>
              <p14:cNvContentPartPr/>
              <p14:nvPr/>
            </p14:nvContentPartPr>
            <p14:xfrm>
              <a:off x="510540" y="6349695"/>
              <a:ext cx="1050840" cy="2714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A54FA434-4D6A-40F2-88CB-5C398D492E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900" y="6286695"/>
                <a:ext cx="1176480" cy="3970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1DC32FCA-64EF-4BB7-AC20-0C7311C683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8505" t="-183" r="13161" b="752"/>
          <a:stretch/>
        </p:blipFill>
        <p:spPr>
          <a:xfrm>
            <a:off x="6693041" y="18255"/>
            <a:ext cx="5498959" cy="5039520"/>
          </a:xfr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E6070FB-F1C3-4522-9B13-7E0ED37A87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88" t="21624" r="12587" b="23987"/>
          <a:stretch/>
        </p:blipFill>
        <p:spPr>
          <a:xfrm>
            <a:off x="5411735" y="5468221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A5A7B25-C5ED-4C77-BF69-EBCFB90E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D729CA-BC46-4B48-BE9F-3618F8F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28530C-93A5-4710-A3B4-A61C3DA4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64" y="1246613"/>
            <a:ext cx="7079593" cy="55249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66CD128-B69E-48E0-9E31-0E6F67640DB6}"/>
                  </a:ext>
                </a:extLst>
              </p14:cNvPr>
              <p14:cNvContentPartPr/>
              <p14:nvPr/>
            </p14:nvContentPartPr>
            <p14:xfrm>
              <a:off x="460150" y="6282166"/>
              <a:ext cx="991800" cy="3866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66CD128-B69E-48E0-9E31-0E6F67640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50" y="6219526"/>
                <a:ext cx="1117440" cy="5122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86A2E04-9017-40B8-9D7A-510F7D12C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803256" y="567999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966BE-5601-4551-A37D-91B98E8F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163088"/>
            <a:ext cx="11150600" cy="920336"/>
          </a:xfrm>
        </p:spPr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F9A962-C45B-4820-8BC2-C9DD5735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AEA505-5657-47F8-99FB-665EDDFD6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27D4CE5-AF53-49E0-8717-A276EADCB5FA}"/>
                  </a:ext>
                </a:extLst>
              </p14:cNvPr>
              <p14:cNvContentPartPr/>
              <p14:nvPr/>
            </p14:nvContentPartPr>
            <p14:xfrm>
              <a:off x="513060" y="6323085"/>
              <a:ext cx="1169280" cy="3837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27D4CE5-AF53-49E0-8717-A276EADCB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060" y="6260085"/>
                <a:ext cx="1294920" cy="509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5D971DA-76D8-4C36-859D-A6EFC94E6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524" t="-1469"/>
          <a:stretch/>
        </p:blipFill>
        <p:spPr>
          <a:xfrm>
            <a:off x="1866900" y="1200150"/>
            <a:ext cx="8124825" cy="556161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4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6E25-31A7-4711-95D6-2D38DDBC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A76D65-452B-4769-B042-C375937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6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1121FB-B185-4AED-8BFB-CA5FBBB6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2D53D26-BAD9-4BD7-9B70-DF5C0592EE05}"/>
                  </a:ext>
                </a:extLst>
              </p14:cNvPr>
              <p14:cNvContentPartPr/>
              <p14:nvPr/>
            </p14:nvContentPartPr>
            <p14:xfrm>
              <a:off x="565620" y="6247845"/>
              <a:ext cx="995760" cy="3736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2D53D26-BAD9-4BD7-9B70-DF5C0592E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980" y="6184845"/>
                <a:ext cx="112140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FE683F6-B91B-4D85-A075-4DC0EE52F7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96" t="-486"/>
          <a:stretch/>
        </p:blipFill>
        <p:spPr>
          <a:xfrm>
            <a:off x="1485900" y="1771650"/>
            <a:ext cx="8497752" cy="285949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63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40613-6E76-426F-A6CF-6DAB7C9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8F0A5C3-29BA-4967-A43B-86C601ED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7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EAF0A4E-AD62-4077-9954-FD5ADF016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92749C8-1D95-43E6-9627-E5FACABD4416}"/>
                  </a:ext>
                </a:extLst>
              </p14:cNvPr>
              <p14:cNvContentPartPr/>
              <p14:nvPr/>
            </p14:nvContentPartPr>
            <p14:xfrm>
              <a:off x="489300" y="6362325"/>
              <a:ext cx="1123920" cy="3070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92749C8-1D95-43E6-9627-E5FACABD4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300" y="6299325"/>
                <a:ext cx="1249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DE5180C-64AC-4AF9-89EF-40AB6EF317D7}"/>
                  </a:ext>
                </a:extLst>
              </p14:cNvPr>
              <p14:cNvContentPartPr/>
              <p14:nvPr/>
            </p14:nvContentPartPr>
            <p14:xfrm>
              <a:off x="1866660" y="3981285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DE5180C-64AC-4AF9-89EF-40AB6EF317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3660" y="3918285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FF7C564-9C54-4723-9789-9B509E4520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6873" t="-1735" r="858" b="-164"/>
          <a:stretch/>
        </p:blipFill>
        <p:spPr>
          <a:xfrm>
            <a:off x="1415847" y="1276591"/>
            <a:ext cx="7906068" cy="5366515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160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DB17D-F9D3-4908-B765-72B52242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9" y="246621"/>
            <a:ext cx="11150600" cy="920336"/>
          </a:xfrm>
        </p:spPr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8BD78D-B665-4B70-AA43-E85A99F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8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C56D12-399A-4AC3-8F45-B3DCE241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47A2790-942F-4860-AA92-4D4D5389D00E}"/>
                  </a:ext>
                </a:extLst>
              </p14:cNvPr>
              <p14:cNvContentPartPr/>
              <p14:nvPr/>
            </p14:nvContentPartPr>
            <p14:xfrm>
              <a:off x="529980" y="6324165"/>
              <a:ext cx="1078560" cy="2952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47A2790-942F-4860-AA92-4D4D5389D0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40" y="6261525"/>
                <a:ext cx="1204200" cy="420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EADADE5-73D8-46E6-BE74-7B9BF1789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607" t="-5139" r="-7457" b="-3672"/>
          <a:stretch/>
        </p:blipFill>
        <p:spPr>
          <a:xfrm>
            <a:off x="1219201" y="1255449"/>
            <a:ext cx="9593634" cy="5480858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853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76C45-6BA9-4119-925B-15873CF5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688EDE-6AD5-41BB-AD6D-EB34453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1F4EB833-937B-4CE0-AA3E-C59E273982CA}"/>
                  </a:ext>
                </a:extLst>
              </p14:cNvPr>
              <p14:cNvContentPartPr/>
              <p14:nvPr/>
            </p14:nvContentPartPr>
            <p14:xfrm>
              <a:off x="502980" y="6228765"/>
              <a:ext cx="1027800" cy="3729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1F4EB833-937B-4CE0-AA3E-C59E27398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80" y="6166125"/>
                <a:ext cx="1153440" cy="498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B099486-A232-4128-A488-111DDA5D8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0AEEBC6-9733-4DB4-A2BF-D066DB862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2491" b="7736"/>
          <a:stretch/>
        </p:blipFill>
        <p:spPr>
          <a:xfrm>
            <a:off x="2034771" y="1312968"/>
            <a:ext cx="6607276" cy="4744932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266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34_TF34076243" id="{8D25DEF9-14AB-4658-AEE9-E2A85E71F056}" vid="{5DF5FB86-660A-4A10-82D0-5D2FF65C2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sfere blu</Template>
  <TotalTime>3855</TotalTime>
  <Words>921</Words>
  <Application>Microsoft Office PowerPoint</Application>
  <PresentationFormat>Widescreen</PresentationFormat>
  <Paragraphs>180</Paragraphs>
  <Slides>23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Arial</vt:lpstr>
      <vt:lpstr>Avenir Next</vt:lpstr>
      <vt:lpstr>Calibri</vt:lpstr>
      <vt:lpstr>Calibri Light</vt:lpstr>
      <vt:lpstr>Consolas</vt:lpstr>
      <vt:lpstr>Corbel</vt:lpstr>
      <vt:lpstr>Courier New</vt:lpstr>
      <vt:lpstr>Tahoma</vt:lpstr>
      <vt:lpstr>Verdana</vt:lpstr>
      <vt:lpstr>Wingdings</vt:lpstr>
      <vt:lpstr>Tema di Office</vt:lpstr>
      <vt:lpstr>Progetto Ingegneria del software  Dress-ME </vt:lpstr>
      <vt:lpstr>OBIETTIVI Del PROGETTO</vt:lpstr>
      <vt:lpstr>Requisiti e Ambito del sistema 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CASI D’USO</vt:lpstr>
      <vt:lpstr>CASI D’USO </vt:lpstr>
      <vt:lpstr>CASI D’USO</vt:lpstr>
      <vt:lpstr>Diagrammi di sequenza</vt:lpstr>
      <vt:lpstr>Gestione Sottosistemi</vt:lpstr>
      <vt:lpstr>Hardware/software mapping</vt:lpstr>
      <vt:lpstr>DIAGRAMMA DELLE CLASSI </vt:lpstr>
      <vt:lpstr>Testing</vt:lpstr>
      <vt:lpstr>TesT EXECUTION</vt:lpstr>
      <vt:lpstr>Test del metodo ritrova personale nel database</vt:lpstr>
      <vt:lpstr>Test SPECIFICATION del metodo ritRova personale  nel database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 Dress-ME </dc:title>
  <dc:creator>LUIGI EMANUELE SICA</dc:creator>
  <cp:lastModifiedBy>LUIGI EMANUELE SICA</cp:lastModifiedBy>
  <cp:revision>33</cp:revision>
  <dcterms:created xsi:type="dcterms:W3CDTF">2022-02-17T08:27:13Z</dcterms:created>
  <dcterms:modified xsi:type="dcterms:W3CDTF">2022-02-20T15:35:06Z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