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Override PartName="/ppt/media/image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GB" sz="4400" spc="-1" strike="noStrike">
                <a:latin typeface="Arial"/>
              </a:rPr>
              <a:t>Click to move the slide</a:t>
            </a:r>
            <a:endParaRPr b="0" lang="en-GB" sz="4400" spc="-1" strike="noStrike">
              <a:latin typeface="Arial"/>
            </a:endParaRPr>
          </a:p>
        </p:txBody>
      </p:sp>
      <p:sp>
        <p:nvSpPr>
          <p:cNvPr id="9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9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92"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93"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94"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C78CB085-1BAF-472C-95CA-35B014719D84}"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Num" idx="34"/>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09AD043-F28E-404E-936E-EA6C735469D9}" type="slidenum">
              <a:rPr b="0" lang="en-US" sz="1400" spc="-1" strike="noStrike">
                <a:latin typeface="Times New Roman"/>
              </a:rPr>
              <a:t>&lt;number&gt;</a:t>
            </a:fld>
            <a:endParaRPr b="0" lang="en-GB" sz="1400" spc="-1" strike="noStrike">
              <a:latin typeface="Times New Roman"/>
            </a:endParaRPr>
          </a:p>
        </p:txBody>
      </p:sp>
      <p:sp>
        <p:nvSpPr>
          <p:cNvPr id="155" name="PlaceHolder 2"/>
          <p:cNvSpPr>
            <a:spLocks noGrp="1"/>
          </p:cNvSpPr>
          <p:nvPr>
            <p:ph type="sldImg"/>
          </p:nvPr>
        </p:nvSpPr>
        <p:spPr>
          <a:xfrm>
            <a:off x="1143000" y="685800"/>
            <a:ext cx="4571280" cy="3428280"/>
          </a:xfrm>
          <a:prstGeom prst="rect">
            <a:avLst/>
          </a:prstGeom>
          <a:ln w="0">
            <a:noFill/>
          </a:ln>
        </p:spPr>
      </p:sp>
      <p:sp>
        <p:nvSpPr>
          <p:cNvPr id="156"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Num" idx="35"/>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C049FA0-B856-4BA2-B97C-9509FA26CF52}" type="slidenum">
              <a:rPr b="0" lang="en-US" sz="1400" spc="-1" strike="noStrike">
                <a:latin typeface="Times New Roman"/>
              </a:rPr>
              <a:t>&lt;number&gt;</a:t>
            </a:fld>
            <a:endParaRPr b="0" lang="en-GB" sz="1400" spc="-1" strike="noStrike">
              <a:latin typeface="Times New Roman"/>
            </a:endParaRPr>
          </a:p>
        </p:txBody>
      </p:sp>
      <p:sp>
        <p:nvSpPr>
          <p:cNvPr id="158" name="PlaceHolder 2"/>
          <p:cNvSpPr>
            <a:spLocks noGrp="1"/>
          </p:cNvSpPr>
          <p:nvPr>
            <p:ph type="sldImg"/>
          </p:nvPr>
        </p:nvSpPr>
        <p:spPr>
          <a:xfrm>
            <a:off x="1143000" y="685800"/>
            <a:ext cx="4571280" cy="3428280"/>
          </a:xfrm>
          <a:prstGeom prst="rect">
            <a:avLst/>
          </a:prstGeom>
          <a:ln w="0">
            <a:noFill/>
          </a:ln>
        </p:spPr>
      </p:sp>
      <p:sp>
        <p:nvSpPr>
          <p:cNvPr id="159"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Num" idx="36"/>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40C038A-639C-42CA-8B97-50E73DC33073}" type="slidenum">
              <a:rPr b="0" lang="en-US" sz="1400" spc="-1" strike="noStrike">
                <a:latin typeface="Times New Roman"/>
              </a:rPr>
              <a:t>&lt;number&gt;</a:t>
            </a:fld>
            <a:endParaRPr b="0" lang="en-GB" sz="1400" spc="-1" strike="noStrike">
              <a:latin typeface="Times New Roman"/>
            </a:endParaRPr>
          </a:p>
        </p:txBody>
      </p:sp>
      <p:sp>
        <p:nvSpPr>
          <p:cNvPr id="161" name="PlaceHolder 2"/>
          <p:cNvSpPr>
            <a:spLocks noGrp="1"/>
          </p:cNvSpPr>
          <p:nvPr>
            <p:ph type="sldImg"/>
          </p:nvPr>
        </p:nvSpPr>
        <p:spPr>
          <a:xfrm>
            <a:off x="1143000" y="685800"/>
            <a:ext cx="4571280" cy="3428280"/>
          </a:xfrm>
          <a:prstGeom prst="rect">
            <a:avLst/>
          </a:prstGeom>
          <a:ln w="0">
            <a:noFill/>
          </a:ln>
        </p:spPr>
      </p:sp>
      <p:sp>
        <p:nvSpPr>
          <p:cNvPr id="162"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Num" idx="37"/>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C26AAC1-0677-4095-96ED-72C1AD4A062E}" type="slidenum">
              <a:rPr b="0" lang="en-US" sz="1400" spc="-1" strike="noStrike">
                <a:latin typeface="Times New Roman"/>
              </a:rPr>
              <a:t>&lt;number&gt;</a:t>
            </a:fld>
            <a:endParaRPr b="0" lang="en-GB" sz="1400" spc="-1" strike="noStrike">
              <a:latin typeface="Times New Roman"/>
            </a:endParaRPr>
          </a:p>
        </p:txBody>
      </p:sp>
      <p:sp>
        <p:nvSpPr>
          <p:cNvPr id="164" name="PlaceHolder 2"/>
          <p:cNvSpPr>
            <a:spLocks noGrp="1"/>
          </p:cNvSpPr>
          <p:nvPr>
            <p:ph type="sldImg"/>
          </p:nvPr>
        </p:nvSpPr>
        <p:spPr>
          <a:xfrm>
            <a:off x="1143000" y="685800"/>
            <a:ext cx="4571280" cy="3428280"/>
          </a:xfrm>
          <a:prstGeom prst="rect">
            <a:avLst/>
          </a:prstGeom>
          <a:ln w="0">
            <a:noFill/>
          </a:ln>
        </p:spPr>
      </p:sp>
      <p:sp>
        <p:nvSpPr>
          <p:cNvPr id="165"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Num" idx="38"/>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ED53A286-0DFA-41EA-8C44-61BD69A042B7}" type="slidenum">
              <a:rPr b="0" lang="en-US" sz="1400" spc="-1" strike="noStrike">
                <a:latin typeface="Times New Roman"/>
              </a:rPr>
              <a:t>&lt;number&gt;</a:t>
            </a:fld>
            <a:endParaRPr b="0" lang="en-GB" sz="1400" spc="-1" strike="noStrike">
              <a:latin typeface="Times New Roman"/>
            </a:endParaRPr>
          </a:p>
        </p:txBody>
      </p:sp>
      <p:sp>
        <p:nvSpPr>
          <p:cNvPr id="167" name="PlaceHolder 2"/>
          <p:cNvSpPr>
            <a:spLocks noGrp="1"/>
          </p:cNvSpPr>
          <p:nvPr>
            <p:ph type="sldImg"/>
          </p:nvPr>
        </p:nvSpPr>
        <p:spPr>
          <a:xfrm>
            <a:off x="1143000" y="685800"/>
            <a:ext cx="4571280" cy="3428280"/>
          </a:xfrm>
          <a:prstGeom prst="rect">
            <a:avLst/>
          </a:prstGeom>
          <a:ln w="0">
            <a:noFill/>
          </a:ln>
        </p:spPr>
      </p:sp>
      <p:sp>
        <p:nvSpPr>
          <p:cNvPr id="168"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39"/>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057D03B-9230-4FA7-B1F5-E105F1C95DED}" type="slidenum">
              <a:rPr b="0" lang="en-US" sz="1400" spc="-1" strike="noStrike">
                <a:latin typeface="Times New Roman"/>
              </a:rPr>
              <a:t>&lt;number&gt;</a:t>
            </a:fld>
            <a:endParaRPr b="0" lang="en-GB" sz="1400" spc="-1" strike="noStrike">
              <a:latin typeface="Times New Roman"/>
            </a:endParaRPr>
          </a:p>
        </p:txBody>
      </p:sp>
      <p:sp>
        <p:nvSpPr>
          <p:cNvPr id="170" name="PlaceHolder 2"/>
          <p:cNvSpPr>
            <a:spLocks noGrp="1"/>
          </p:cNvSpPr>
          <p:nvPr>
            <p:ph type="sldImg"/>
          </p:nvPr>
        </p:nvSpPr>
        <p:spPr>
          <a:xfrm>
            <a:off x="1143000" y="685800"/>
            <a:ext cx="4571280" cy="3428280"/>
          </a:xfrm>
          <a:prstGeom prst="rect">
            <a:avLst/>
          </a:prstGeom>
          <a:ln w="0">
            <a:noFill/>
          </a:ln>
        </p:spPr>
      </p:sp>
      <p:sp>
        <p:nvSpPr>
          <p:cNvPr id="171"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Num" idx="40"/>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2A511B3-C006-474F-9F4F-902B7F9F5F8E}" type="slidenum">
              <a:rPr b="0" lang="en-US" sz="1400" spc="-1" strike="noStrike">
                <a:latin typeface="Times New Roman"/>
              </a:rPr>
              <a:t>&lt;number&gt;</a:t>
            </a:fld>
            <a:endParaRPr b="0" lang="en-GB" sz="1400" spc="-1" strike="noStrike">
              <a:latin typeface="Times New Roman"/>
            </a:endParaRPr>
          </a:p>
        </p:txBody>
      </p:sp>
      <p:sp>
        <p:nvSpPr>
          <p:cNvPr id="173" name="PlaceHolder 2"/>
          <p:cNvSpPr>
            <a:spLocks noGrp="1"/>
          </p:cNvSpPr>
          <p:nvPr>
            <p:ph type="sldImg"/>
          </p:nvPr>
        </p:nvSpPr>
        <p:spPr>
          <a:xfrm>
            <a:off x="1143000" y="685800"/>
            <a:ext cx="4571280" cy="3428280"/>
          </a:xfrm>
          <a:prstGeom prst="rect">
            <a:avLst/>
          </a:prstGeom>
          <a:ln w="0">
            <a:noFill/>
          </a:ln>
        </p:spPr>
      </p:sp>
      <p:sp>
        <p:nvSpPr>
          <p:cNvPr id="174"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Num" idx="41"/>
          </p:nvPr>
        </p:nvSpPr>
        <p:spPr>
          <a:xfrm>
            <a:off x="3886200" y="8686800"/>
            <a:ext cx="2971080" cy="4564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5E777D9-D43E-46CB-8BCF-C0ADBEE15809}" type="slidenum">
              <a:rPr b="0" lang="en-US" sz="1400" spc="-1" strike="noStrike">
                <a:latin typeface="Times New Roman"/>
              </a:rPr>
              <a:t>&lt;number&gt;</a:t>
            </a:fld>
            <a:endParaRPr b="0" lang="en-GB" sz="1400" spc="-1" strike="noStrike">
              <a:latin typeface="Times New Roman"/>
            </a:endParaRPr>
          </a:p>
        </p:txBody>
      </p:sp>
      <p:sp>
        <p:nvSpPr>
          <p:cNvPr id="176" name="PlaceHolder 2"/>
          <p:cNvSpPr>
            <a:spLocks noGrp="1"/>
          </p:cNvSpPr>
          <p:nvPr>
            <p:ph type="sldImg"/>
          </p:nvPr>
        </p:nvSpPr>
        <p:spPr>
          <a:xfrm>
            <a:off x="1143000" y="685800"/>
            <a:ext cx="4571280" cy="3428280"/>
          </a:xfrm>
          <a:prstGeom prst="rect">
            <a:avLst/>
          </a:prstGeom>
          <a:ln w="0">
            <a:noFill/>
          </a:ln>
        </p:spPr>
      </p:sp>
      <p:sp>
        <p:nvSpPr>
          <p:cNvPr id="177" name="PlaceHolder 3"/>
          <p:cNvSpPr>
            <a:spLocks noGrp="1"/>
          </p:cNvSpPr>
          <p:nvPr>
            <p:ph type="body"/>
          </p:nvPr>
        </p:nvSpPr>
        <p:spPr>
          <a:xfrm>
            <a:off x="914400" y="4343400"/>
            <a:ext cx="5028480" cy="4114080"/>
          </a:xfrm>
          <a:prstGeom prst="rect">
            <a:avLst/>
          </a:prstGeom>
          <a:noFill/>
          <a:ln w="0">
            <a:noFill/>
          </a:ln>
        </p:spPr>
        <p:txBody>
          <a:bodyPr lIns="0" rIns="0" tIns="0" bIns="0" anchor="t">
            <a:no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EA8566B-1AEA-44A9-A6AF-621971D1A14D}"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457200" y="160452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457200" y="368208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743F1A5-84E6-4742-A3A1-673A03BD9827}"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3"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4"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5" name="PlaceHolder 4"/>
          <p:cNvSpPr>
            <a:spLocks noGrp="1"/>
          </p:cNvSpPr>
          <p:nvPr>
            <p:ph/>
          </p:nvPr>
        </p:nvSpPr>
        <p:spPr>
          <a:xfrm>
            <a:off x="45720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5"/>
          <p:cNvSpPr>
            <a:spLocks noGrp="1"/>
          </p:cNvSpPr>
          <p:nvPr>
            <p:ph/>
          </p:nvPr>
        </p:nvSpPr>
        <p:spPr>
          <a:xfrm>
            <a:off x="251496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7D502A3-C9B4-40A1-BF46-69DBED031DBF}"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8" name="PlaceHolder 2"/>
          <p:cNvSpPr>
            <a:spLocks noGrp="1"/>
          </p:cNvSpPr>
          <p:nvPr>
            <p:ph/>
          </p:nvPr>
        </p:nvSpPr>
        <p:spPr>
          <a:xfrm>
            <a:off x="45720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3"/>
          <p:cNvSpPr>
            <a:spLocks noGrp="1"/>
          </p:cNvSpPr>
          <p:nvPr>
            <p:ph/>
          </p:nvPr>
        </p:nvSpPr>
        <p:spPr>
          <a:xfrm>
            <a:off x="181512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4"/>
          <p:cNvSpPr>
            <a:spLocks noGrp="1"/>
          </p:cNvSpPr>
          <p:nvPr>
            <p:ph/>
          </p:nvPr>
        </p:nvSpPr>
        <p:spPr>
          <a:xfrm>
            <a:off x="317268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1" name="PlaceHolder 5"/>
          <p:cNvSpPr>
            <a:spLocks noGrp="1"/>
          </p:cNvSpPr>
          <p:nvPr>
            <p:ph/>
          </p:nvPr>
        </p:nvSpPr>
        <p:spPr>
          <a:xfrm>
            <a:off x="45720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2" name="PlaceHolder 6"/>
          <p:cNvSpPr>
            <a:spLocks noGrp="1"/>
          </p:cNvSpPr>
          <p:nvPr>
            <p:ph/>
          </p:nvPr>
        </p:nvSpPr>
        <p:spPr>
          <a:xfrm>
            <a:off x="181512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3" name="PlaceHolder 7"/>
          <p:cNvSpPr>
            <a:spLocks noGrp="1"/>
          </p:cNvSpPr>
          <p:nvPr>
            <p:ph/>
          </p:nvPr>
        </p:nvSpPr>
        <p:spPr>
          <a:xfrm>
            <a:off x="317268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2D30D02-AFF4-43F4-A9F4-1E2E7645D0CD}"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7A8CB8B-D8C6-4624-AD61-7768999F636A}"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4" name="PlaceHolder 2"/>
          <p:cNvSpPr>
            <a:spLocks noGrp="1"/>
          </p:cNvSpPr>
          <p:nvPr>
            <p:ph type="subTitle"/>
          </p:nvPr>
        </p:nvSpPr>
        <p:spPr>
          <a:xfrm>
            <a:off x="457200" y="1604520"/>
            <a:ext cx="4015440" cy="39769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0EE5A20-E0B2-4E4E-B00C-4A7832554F0E}"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457200" y="1604520"/>
            <a:ext cx="4015440" cy="397692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F0207B-912D-45AB-B283-A87759620807}"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8" name="PlaceHolder 2"/>
          <p:cNvSpPr>
            <a:spLocks noGrp="1"/>
          </p:cNvSpPr>
          <p:nvPr>
            <p:ph/>
          </p:nvPr>
        </p:nvSpPr>
        <p:spPr>
          <a:xfrm>
            <a:off x="45720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59" name="PlaceHolder 3"/>
          <p:cNvSpPr>
            <a:spLocks noGrp="1"/>
          </p:cNvSpPr>
          <p:nvPr>
            <p:ph/>
          </p:nvPr>
        </p:nvSpPr>
        <p:spPr>
          <a:xfrm>
            <a:off x="251496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3FE1DB0-2238-4C72-943B-BFBC832CF96F}"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782FA88-C949-4E31-A515-600DF7F2768A}"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8880" cy="530640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132DA1D-8ED3-4C84-AC24-7C41CBA25077}"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3"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4" name="PlaceHolder 3"/>
          <p:cNvSpPr>
            <a:spLocks noGrp="1"/>
          </p:cNvSpPr>
          <p:nvPr>
            <p:ph/>
          </p:nvPr>
        </p:nvSpPr>
        <p:spPr>
          <a:xfrm>
            <a:off x="251496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4"/>
          <p:cNvSpPr>
            <a:spLocks noGrp="1"/>
          </p:cNvSpPr>
          <p:nvPr>
            <p:ph/>
          </p:nvPr>
        </p:nvSpPr>
        <p:spPr>
          <a:xfrm>
            <a:off x="45720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6944F3C-EBC9-4C48-8349-59DEA93487E8}"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 name="PlaceHolder 2"/>
          <p:cNvSpPr>
            <a:spLocks noGrp="1"/>
          </p:cNvSpPr>
          <p:nvPr>
            <p:ph type="subTitle"/>
          </p:nvPr>
        </p:nvSpPr>
        <p:spPr>
          <a:xfrm>
            <a:off x="457200" y="1604520"/>
            <a:ext cx="4015440" cy="39769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4ED8A8-F7F2-405F-8222-93A45EF4EB01}"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7" name="PlaceHolder 2"/>
          <p:cNvSpPr>
            <a:spLocks noGrp="1"/>
          </p:cNvSpPr>
          <p:nvPr>
            <p:ph/>
          </p:nvPr>
        </p:nvSpPr>
        <p:spPr>
          <a:xfrm>
            <a:off x="45720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68"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4"/>
          <p:cNvSpPr>
            <a:spLocks noGrp="1"/>
          </p:cNvSpPr>
          <p:nvPr>
            <p:ph/>
          </p:nvPr>
        </p:nvSpPr>
        <p:spPr>
          <a:xfrm>
            <a:off x="251496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F07E7F-429C-4FFD-9A9F-1CE75E7B4969}"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457200" y="368208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6AAA0E-4CD4-4727-AEEE-EDBF4174AC2F}"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5" name="PlaceHolder 2"/>
          <p:cNvSpPr>
            <a:spLocks noGrp="1"/>
          </p:cNvSpPr>
          <p:nvPr>
            <p:ph/>
          </p:nvPr>
        </p:nvSpPr>
        <p:spPr>
          <a:xfrm>
            <a:off x="457200" y="160452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6" name="PlaceHolder 3"/>
          <p:cNvSpPr>
            <a:spLocks noGrp="1"/>
          </p:cNvSpPr>
          <p:nvPr>
            <p:ph/>
          </p:nvPr>
        </p:nvSpPr>
        <p:spPr>
          <a:xfrm>
            <a:off x="457200" y="368208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1DBEA03-D7EF-4185-BAB1-DE0AEFD4F719}"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8"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4"/>
          <p:cNvSpPr>
            <a:spLocks noGrp="1"/>
          </p:cNvSpPr>
          <p:nvPr>
            <p:ph/>
          </p:nvPr>
        </p:nvSpPr>
        <p:spPr>
          <a:xfrm>
            <a:off x="45720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5"/>
          <p:cNvSpPr>
            <a:spLocks noGrp="1"/>
          </p:cNvSpPr>
          <p:nvPr>
            <p:ph/>
          </p:nvPr>
        </p:nvSpPr>
        <p:spPr>
          <a:xfrm>
            <a:off x="251496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87A5E0A-1CC4-4C10-86F1-DC4A4C841BB4}"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3" name="PlaceHolder 2"/>
          <p:cNvSpPr>
            <a:spLocks noGrp="1"/>
          </p:cNvSpPr>
          <p:nvPr>
            <p:ph/>
          </p:nvPr>
        </p:nvSpPr>
        <p:spPr>
          <a:xfrm>
            <a:off x="45720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4" name="PlaceHolder 3"/>
          <p:cNvSpPr>
            <a:spLocks noGrp="1"/>
          </p:cNvSpPr>
          <p:nvPr>
            <p:ph/>
          </p:nvPr>
        </p:nvSpPr>
        <p:spPr>
          <a:xfrm>
            <a:off x="181512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5" name="PlaceHolder 4"/>
          <p:cNvSpPr>
            <a:spLocks noGrp="1"/>
          </p:cNvSpPr>
          <p:nvPr>
            <p:ph/>
          </p:nvPr>
        </p:nvSpPr>
        <p:spPr>
          <a:xfrm>
            <a:off x="3172680" y="160452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6" name="PlaceHolder 5"/>
          <p:cNvSpPr>
            <a:spLocks noGrp="1"/>
          </p:cNvSpPr>
          <p:nvPr>
            <p:ph/>
          </p:nvPr>
        </p:nvSpPr>
        <p:spPr>
          <a:xfrm>
            <a:off x="45720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7" name="PlaceHolder 6"/>
          <p:cNvSpPr>
            <a:spLocks noGrp="1"/>
          </p:cNvSpPr>
          <p:nvPr>
            <p:ph/>
          </p:nvPr>
        </p:nvSpPr>
        <p:spPr>
          <a:xfrm>
            <a:off x="181512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8" name="PlaceHolder 7"/>
          <p:cNvSpPr>
            <a:spLocks noGrp="1"/>
          </p:cNvSpPr>
          <p:nvPr>
            <p:ph/>
          </p:nvPr>
        </p:nvSpPr>
        <p:spPr>
          <a:xfrm>
            <a:off x="3172680" y="3682080"/>
            <a:ext cx="129276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D401562-EEF0-4BA0-8193-058DD61EB795}"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 name="PlaceHolder 2"/>
          <p:cNvSpPr>
            <a:spLocks noGrp="1"/>
          </p:cNvSpPr>
          <p:nvPr>
            <p:ph/>
          </p:nvPr>
        </p:nvSpPr>
        <p:spPr>
          <a:xfrm>
            <a:off x="457200" y="1604520"/>
            <a:ext cx="4015440" cy="397692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CA14AE-B5B8-46F2-B8E2-9EC1ED3677F4}"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3" name="PlaceHolder 2"/>
          <p:cNvSpPr>
            <a:spLocks noGrp="1"/>
          </p:cNvSpPr>
          <p:nvPr>
            <p:ph/>
          </p:nvPr>
        </p:nvSpPr>
        <p:spPr>
          <a:xfrm>
            <a:off x="45720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14" name="PlaceHolder 3"/>
          <p:cNvSpPr>
            <a:spLocks noGrp="1"/>
          </p:cNvSpPr>
          <p:nvPr>
            <p:ph/>
          </p:nvPr>
        </p:nvSpPr>
        <p:spPr>
          <a:xfrm>
            <a:off x="251496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89EA7B4-209D-4958-92B9-550ECB967A4A}"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458BAD6-F790-4DA5-8D8D-DE4E9FCB847F}"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8880" cy="530640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9098A7B-7E76-446D-8023-BB3DF0534F19}"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8"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9" name="PlaceHolder 3"/>
          <p:cNvSpPr>
            <a:spLocks noGrp="1"/>
          </p:cNvSpPr>
          <p:nvPr>
            <p:ph/>
          </p:nvPr>
        </p:nvSpPr>
        <p:spPr>
          <a:xfrm>
            <a:off x="251496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4"/>
          <p:cNvSpPr>
            <a:spLocks noGrp="1"/>
          </p:cNvSpPr>
          <p:nvPr>
            <p:ph/>
          </p:nvPr>
        </p:nvSpPr>
        <p:spPr>
          <a:xfrm>
            <a:off x="45720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1ABB88C-B345-4FC4-8D0A-29E076C6C251}"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2" name="PlaceHolder 2"/>
          <p:cNvSpPr>
            <a:spLocks noGrp="1"/>
          </p:cNvSpPr>
          <p:nvPr>
            <p:ph/>
          </p:nvPr>
        </p:nvSpPr>
        <p:spPr>
          <a:xfrm>
            <a:off x="457200" y="1604520"/>
            <a:ext cx="1959480" cy="3976920"/>
          </a:xfrm>
          <a:prstGeom prst="rect">
            <a:avLst/>
          </a:prstGeom>
          <a:noFill/>
          <a:ln w="0">
            <a:noFill/>
          </a:ln>
        </p:spPr>
        <p:txBody>
          <a:bodyPr lIns="0" rIns="0" tIns="0" bIns="0" anchor="t">
            <a:normAutofit/>
          </a:bodyPr>
          <a:p>
            <a:endParaRPr b="0" lang="en-GB" sz="3200" spc="-1" strike="noStrike">
              <a:latin typeface="Arial"/>
            </a:endParaRPr>
          </a:p>
        </p:txBody>
      </p:sp>
      <p:sp>
        <p:nvSpPr>
          <p:cNvPr id="23"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4"/>
          <p:cNvSpPr>
            <a:spLocks noGrp="1"/>
          </p:cNvSpPr>
          <p:nvPr>
            <p:ph/>
          </p:nvPr>
        </p:nvSpPr>
        <p:spPr>
          <a:xfrm>
            <a:off x="2514960" y="368208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581743A-346C-43B7-BC2D-00C074A1A311}"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6" name="PlaceHolder 2"/>
          <p:cNvSpPr>
            <a:spLocks noGrp="1"/>
          </p:cNvSpPr>
          <p:nvPr>
            <p:ph/>
          </p:nvPr>
        </p:nvSpPr>
        <p:spPr>
          <a:xfrm>
            <a:off x="45720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7" name="PlaceHolder 3"/>
          <p:cNvSpPr>
            <a:spLocks noGrp="1"/>
          </p:cNvSpPr>
          <p:nvPr>
            <p:ph/>
          </p:nvPr>
        </p:nvSpPr>
        <p:spPr>
          <a:xfrm>
            <a:off x="2514960" y="1604520"/>
            <a:ext cx="19594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4"/>
          <p:cNvSpPr>
            <a:spLocks noGrp="1"/>
          </p:cNvSpPr>
          <p:nvPr>
            <p:ph/>
          </p:nvPr>
        </p:nvSpPr>
        <p:spPr>
          <a:xfrm>
            <a:off x="457200" y="3682080"/>
            <a:ext cx="4015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E4DCE2-8CB6-4E0B-818A-529AD361E26E}"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oogle Shape;11;p7"/>
          <p:cNvGrpSpPr/>
          <p:nvPr/>
        </p:nvGrpSpPr>
        <p:grpSpPr>
          <a:xfrm>
            <a:off x="0" y="6095880"/>
            <a:ext cx="9143280" cy="761400"/>
            <a:chOff x="0" y="6095880"/>
            <a:chExt cx="9143280" cy="761400"/>
          </a:xfrm>
        </p:grpSpPr>
        <p:sp>
          <p:nvSpPr>
            <p:cNvPr id="1" name="Google Shape;12;p7"/>
            <p:cNvSpPr/>
            <p:nvPr/>
          </p:nvSpPr>
          <p:spPr>
            <a:xfrm>
              <a:off x="0" y="6324480"/>
              <a:ext cx="9143280" cy="532800"/>
            </a:xfrm>
            <a:prstGeom prst="rect">
              <a:avLst/>
            </a:prstGeom>
            <a:solidFill>
              <a:srgbClr val="822433"/>
            </a:solidFill>
            <a:ln w="0">
              <a:noFill/>
            </a:ln>
          </p:spPr>
          <p:style>
            <a:lnRef idx="0"/>
            <a:fillRef idx="0"/>
            <a:effectRef idx="0"/>
            <a:fontRef idx="minor"/>
          </p:style>
        </p:sp>
        <p:sp>
          <p:nvSpPr>
            <p:cNvPr id="2" name="Google Shape;13;p7"/>
            <p:cNvSpPr/>
            <p:nvPr/>
          </p:nvSpPr>
          <p:spPr>
            <a:xfrm>
              <a:off x="1219320" y="6095880"/>
              <a:ext cx="7923960" cy="761400"/>
            </a:xfrm>
            <a:prstGeom prst="rect">
              <a:avLst/>
            </a:prstGeom>
            <a:solidFill>
              <a:srgbClr val="822433"/>
            </a:solidFill>
            <a:ln w="0">
              <a:noFill/>
            </a:ln>
          </p:spPr>
          <p:style>
            <a:lnRef idx="0"/>
            <a:fillRef idx="0"/>
            <a:effectRef idx="0"/>
            <a:fontRef idx="minor"/>
          </p:style>
        </p:sp>
      </p:grpSp>
      <p:sp>
        <p:nvSpPr>
          <p:cNvPr id="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4" name="PlaceHolder 2"/>
          <p:cNvSpPr>
            <a:spLocks noGrp="1"/>
          </p:cNvSpPr>
          <p:nvPr>
            <p:ph type="ftr" idx="1"/>
          </p:nvPr>
        </p:nvSpPr>
        <p:spPr>
          <a:xfrm>
            <a:off x="1219320" y="6148440"/>
            <a:ext cx="2894760" cy="456480"/>
          </a:xfrm>
          <a:prstGeom prst="rect">
            <a:avLst/>
          </a:prstGeom>
          <a:noFill/>
          <a:ln w="0">
            <a:noFill/>
          </a:ln>
        </p:spPr>
        <p:txBody>
          <a:bodyPr lIns="90000" rIns="90000" tIns="45000" bIns="45000" anchor="t">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5" name="PlaceHolder 3"/>
          <p:cNvSpPr>
            <a:spLocks noGrp="1"/>
          </p:cNvSpPr>
          <p:nvPr>
            <p:ph type="sldNum" idx="2"/>
          </p:nvPr>
        </p:nvSpPr>
        <p:spPr>
          <a:xfrm>
            <a:off x="6553080" y="6148440"/>
            <a:ext cx="1904400" cy="456480"/>
          </a:xfrm>
          <a:prstGeom prst="rect">
            <a:avLst/>
          </a:prstGeom>
          <a:noFill/>
          <a:ln w="0">
            <a:noFill/>
          </a:ln>
        </p:spPr>
        <p:txBody>
          <a:bodyPr lIns="90000" rIns="90000" tIns="45000" bIns="45000" anchor="t">
            <a:noAutofit/>
          </a:bodyPr>
          <a:lstStyle>
            <a:lvl1pPr algn="r">
              <a:lnSpc>
                <a:spcPct val="100000"/>
              </a:lnSpc>
              <a:buNone/>
              <a:tabLst>
                <a:tab algn="l" pos="0"/>
              </a:tabLst>
              <a:defRPr b="0" lang="en-US" sz="1100" spc="-1" strike="noStrike">
                <a:solidFill>
                  <a:srgbClr val="ffffff"/>
                </a:solidFill>
                <a:latin typeface="Arial"/>
                <a:ea typeface="Arial"/>
              </a:defRPr>
            </a:lvl1pPr>
          </a:lstStyle>
          <a:p>
            <a:pPr algn="r">
              <a:lnSpc>
                <a:spcPct val="100000"/>
              </a:lnSpc>
              <a:buNone/>
              <a:tabLst>
                <a:tab algn="l" pos="0"/>
              </a:tabLst>
            </a:pPr>
            <a:fld id="{4866CB68-27F4-4A77-9965-31732171C98B}" type="slidenum">
              <a:rPr b="0" lang="en-US" sz="1100" spc="-1" strike="noStrike">
                <a:solidFill>
                  <a:srgbClr val="ffffff"/>
                </a:solidFill>
                <a:latin typeface="Arial"/>
                <a:ea typeface="Arial"/>
              </a:rPr>
              <a:t>&lt;number&gt;</a:t>
            </a:fld>
            <a:endParaRPr b="0" lang="en-GB" sz="1100" spc="-1" strike="noStrike">
              <a:latin typeface="Times New Roman"/>
            </a:endParaRPr>
          </a:p>
        </p:txBody>
      </p:sp>
      <p:sp>
        <p:nvSpPr>
          <p:cNvPr id="6" name="PlaceHolder 4"/>
          <p:cNvSpPr>
            <a:spLocks noGrp="1"/>
          </p:cNvSpPr>
          <p:nvPr>
            <p:ph type="dt" idx="3"/>
          </p:nvPr>
        </p:nvSpPr>
        <p:spPr>
          <a:xfrm>
            <a:off x="4343400" y="6148440"/>
            <a:ext cx="1904400" cy="456480"/>
          </a:xfrm>
          <a:prstGeom prst="rect">
            <a:avLst/>
          </a:prstGeom>
          <a:noFill/>
          <a:ln w="0">
            <a:noFill/>
          </a:ln>
        </p:spPr>
        <p:txBody>
          <a:bodyPr lIns="90000" rIns="90000" tIns="45000" bIns="45000" anchor="t">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oogle Shape;11;p7"/>
          <p:cNvGrpSpPr/>
          <p:nvPr/>
        </p:nvGrpSpPr>
        <p:grpSpPr>
          <a:xfrm>
            <a:off x="0" y="6095880"/>
            <a:ext cx="9143280" cy="761400"/>
            <a:chOff x="0" y="6095880"/>
            <a:chExt cx="9143280" cy="761400"/>
          </a:xfrm>
        </p:grpSpPr>
        <p:sp>
          <p:nvSpPr>
            <p:cNvPr id="45" name="Google Shape;12;p7"/>
            <p:cNvSpPr/>
            <p:nvPr/>
          </p:nvSpPr>
          <p:spPr>
            <a:xfrm>
              <a:off x="0" y="6324480"/>
              <a:ext cx="9143280" cy="532800"/>
            </a:xfrm>
            <a:prstGeom prst="rect">
              <a:avLst/>
            </a:prstGeom>
            <a:solidFill>
              <a:srgbClr val="822433"/>
            </a:solidFill>
            <a:ln w="0">
              <a:noFill/>
            </a:ln>
          </p:spPr>
          <p:style>
            <a:lnRef idx="0"/>
            <a:fillRef idx="0"/>
            <a:effectRef idx="0"/>
            <a:fontRef idx="minor"/>
          </p:style>
        </p:sp>
        <p:sp>
          <p:nvSpPr>
            <p:cNvPr id="46" name="Google Shape;13;p7"/>
            <p:cNvSpPr/>
            <p:nvPr/>
          </p:nvSpPr>
          <p:spPr>
            <a:xfrm>
              <a:off x="1219320" y="6095880"/>
              <a:ext cx="7923960" cy="761400"/>
            </a:xfrm>
            <a:prstGeom prst="rect">
              <a:avLst/>
            </a:prstGeom>
            <a:solidFill>
              <a:srgbClr val="822433"/>
            </a:solidFill>
            <a:ln w="0">
              <a:noFill/>
            </a:ln>
          </p:spPr>
          <p:style>
            <a:lnRef idx="0"/>
            <a:fillRef idx="0"/>
            <a:effectRef idx="0"/>
            <a:fontRef idx="minor"/>
          </p:style>
        </p:sp>
      </p:grpSp>
      <p:sp>
        <p:nvSpPr>
          <p:cNvPr id="4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4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49"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50" name="PlaceHolder 4"/>
          <p:cNvSpPr>
            <a:spLocks noGrp="1"/>
          </p:cNvSpPr>
          <p:nvPr>
            <p:ph type="ftr" idx="4"/>
          </p:nvPr>
        </p:nvSpPr>
        <p:spPr>
          <a:xfrm>
            <a:off x="1219320" y="6148440"/>
            <a:ext cx="2894760" cy="456480"/>
          </a:xfrm>
          <a:prstGeom prst="rect">
            <a:avLst/>
          </a:prstGeom>
          <a:noFill/>
          <a:ln w="0">
            <a:noFill/>
          </a:ln>
        </p:spPr>
        <p:txBody>
          <a:bodyPr lIns="90000" rIns="90000" tIns="45000" bIns="45000" anchor="t">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51" name="PlaceHolder 5"/>
          <p:cNvSpPr>
            <a:spLocks noGrp="1"/>
          </p:cNvSpPr>
          <p:nvPr>
            <p:ph type="sldNum" idx="5"/>
          </p:nvPr>
        </p:nvSpPr>
        <p:spPr>
          <a:xfrm>
            <a:off x="6553080" y="6148440"/>
            <a:ext cx="1904400" cy="456480"/>
          </a:xfrm>
          <a:prstGeom prst="rect">
            <a:avLst/>
          </a:prstGeom>
          <a:noFill/>
          <a:ln w="0">
            <a:noFill/>
          </a:ln>
        </p:spPr>
        <p:txBody>
          <a:bodyPr lIns="90000" rIns="90000" tIns="45000" bIns="45000" anchor="t">
            <a:noAutofit/>
          </a:bodyPr>
          <a:lstStyle>
            <a:lvl1pPr algn="r">
              <a:lnSpc>
                <a:spcPct val="100000"/>
              </a:lnSpc>
              <a:buNone/>
              <a:tabLst>
                <a:tab algn="l" pos="0"/>
              </a:tabLst>
              <a:defRPr b="0" lang="en-US" sz="1100" spc="-1" strike="noStrike">
                <a:solidFill>
                  <a:srgbClr val="ffffff"/>
                </a:solidFill>
                <a:latin typeface="Arial"/>
                <a:ea typeface="Arial"/>
              </a:defRPr>
            </a:lvl1pPr>
          </a:lstStyle>
          <a:p>
            <a:pPr algn="r">
              <a:lnSpc>
                <a:spcPct val="100000"/>
              </a:lnSpc>
              <a:buNone/>
              <a:tabLst>
                <a:tab algn="l" pos="0"/>
              </a:tabLst>
            </a:pPr>
            <a:fld id="{14F39133-DA22-40C0-87BC-6D32A1008ADA}" type="slidenum">
              <a:rPr b="0" lang="en-US" sz="1100" spc="-1" strike="noStrike">
                <a:solidFill>
                  <a:srgbClr val="ffffff"/>
                </a:solidFill>
                <a:latin typeface="Arial"/>
                <a:ea typeface="Arial"/>
              </a:rPr>
              <a:t>&lt;number&gt;</a:t>
            </a:fld>
            <a:endParaRPr b="0" lang="en-GB" sz="1100" spc="-1" strike="noStrike">
              <a:latin typeface="Times New Roman"/>
            </a:endParaRPr>
          </a:p>
        </p:txBody>
      </p:sp>
      <p:sp>
        <p:nvSpPr>
          <p:cNvPr id="52" name="PlaceHolder 6"/>
          <p:cNvSpPr>
            <a:spLocks noGrp="1"/>
          </p:cNvSpPr>
          <p:nvPr>
            <p:ph type="dt" idx="6"/>
          </p:nvPr>
        </p:nvSpPr>
        <p:spPr>
          <a:xfrm>
            <a:off x="4343400" y="6148440"/>
            <a:ext cx="1904400" cy="456480"/>
          </a:xfrm>
          <a:prstGeom prst="rect">
            <a:avLst/>
          </a:prstGeom>
          <a:noFill/>
          <a:ln w="0">
            <a:noFill/>
          </a:ln>
        </p:spPr>
        <p:txBody>
          <a:bodyPr lIns="90000" rIns="90000" tIns="45000" bIns="45000" anchor="t">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dt" idx="10"/>
          </p:nvPr>
        </p:nvSpPr>
        <p:spPr>
          <a:xfrm>
            <a:off x="4343400" y="6148440"/>
            <a:ext cx="1904400" cy="456480"/>
          </a:xfrm>
          <a:prstGeom prst="rect">
            <a:avLst/>
          </a:prstGeom>
          <a:noFill/>
          <a:ln w="0">
            <a:noFill/>
          </a:ln>
        </p:spPr>
        <p:txBody>
          <a:bodyPr lIns="90000" rIns="90000" tIns="45000" bIns="45000" anchor="t">
            <a:noAutofit/>
          </a:bodyPr>
          <a:lstStyle>
            <a:lvl1pPr>
              <a:lnSpc>
                <a:spcPct val="100000"/>
              </a:lnSpc>
              <a:buNone/>
              <a:tabLst>
                <a:tab algn="l" pos="0"/>
              </a:tabLst>
              <a:defRPr b="0" lang="en-US" sz="2400" spc="-1" strike="noStrike">
                <a:solidFill>
                  <a:srgbClr val="822433"/>
                </a:solidFill>
                <a:latin typeface="Arial"/>
                <a:ea typeface="Arial"/>
              </a:defRPr>
            </a:lvl1pPr>
          </a:lstStyle>
          <a:p>
            <a:pPr>
              <a:lnSpc>
                <a:spcPct val="100000"/>
              </a:lnSpc>
              <a:buNone/>
              <a:tabLst>
                <a:tab algn="l" pos="0"/>
              </a:tabLst>
            </a:pPr>
            <a:r>
              <a:rPr b="0" lang="en-US" sz="2400" spc="-1" strike="noStrike">
                <a:solidFill>
                  <a:srgbClr val="822433"/>
                </a:solidFill>
                <a:latin typeface="Arial"/>
                <a:ea typeface="Arial"/>
              </a:rPr>
              <a:t>03/20/2022</a:t>
            </a:r>
            <a:endParaRPr b="0" lang="en-GB" sz="2400" spc="-1" strike="noStrike">
              <a:latin typeface="Times New Roman"/>
            </a:endParaRPr>
          </a:p>
        </p:txBody>
      </p:sp>
      <p:sp>
        <p:nvSpPr>
          <p:cNvPr id="96" name="PlaceHolder 2"/>
          <p:cNvSpPr>
            <a:spLocks noGrp="1"/>
          </p:cNvSpPr>
          <p:nvPr>
            <p:ph type="ftr" idx="11"/>
          </p:nvPr>
        </p:nvSpPr>
        <p:spPr>
          <a:xfrm>
            <a:off x="1219320" y="6148440"/>
            <a:ext cx="2894760" cy="4564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2400" spc="-1" strike="noStrike">
                <a:solidFill>
                  <a:srgbClr val="822433"/>
                </a:solidFill>
                <a:latin typeface="Arial"/>
                <a:ea typeface="Arial"/>
              </a:defRPr>
            </a:lvl1pPr>
          </a:lstStyle>
          <a:p>
            <a:pPr algn="ctr">
              <a:lnSpc>
                <a:spcPct val="100000"/>
              </a:lnSpc>
              <a:buNone/>
              <a:tabLst>
                <a:tab algn="l" pos="0"/>
              </a:tabLst>
            </a:pPr>
            <a:r>
              <a:rPr b="0" lang="en-US" sz="2400" spc="-1" strike="noStrike">
                <a:solidFill>
                  <a:srgbClr val="822433"/>
                </a:solidFill>
                <a:latin typeface="Arial"/>
                <a:ea typeface="Arial"/>
              </a:rPr>
              <a:t>Titolo Presentazione</a:t>
            </a:r>
            <a:endParaRPr b="0" lang="en-GB" sz="2400" spc="-1" strike="noStrike">
              <a:latin typeface="Times New Roman"/>
            </a:endParaRPr>
          </a:p>
        </p:txBody>
      </p:sp>
      <p:sp>
        <p:nvSpPr>
          <p:cNvPr id="97" name="PlaceHolder 3"/>
          <p:cNvSpPr>
            <a:spLocks noGrp="1"/>
          </p:cNvSpPr>
          <p:nvPr>
            <p:ph type="sldNum" idx="12"/>
          </p:nvPr>
        </p:nvSpPr>
        <p:spPr>
          <a:xfrm>
            <a:off x="6553080" y="6148440"/>
            <a:ext cx="1904400" cy="456480"/>
          </a:xfrm>
          <a:prstGeom prst="rect">
            <a:avLst/>
          </a:prstGeom>
          <a:noFill/>
          <a:ln w="0">
            <a:noFill/>
          </a:ln>
        </p:spPr>
        <p:txBody>
          <a:bodyPr lIns="90000" rIns="90000" tIns="45000" bIns="45000" anchor="t">
            <a:noAutofit/>
          </a:bodyPr>
          <a:lstStyle>
            <a:lvl1pPr algn="r">
              <a:lnSpc>
                <a:spcPct val="100000"/>
              </a:lnSpc>
              <a:buNone/>
              <a:tabLst>
                <a:tab algn="l" pos="0"/>
              </a:tabLst>
              <a:defRPr b="0" lang="en-US" sz="2400" spc="-1" strike="noStrike">
                <a:solidFill>
                  <a:srgbClr val="822433"/>
                </a:solidFill>
                <a:latin typeface="Arial"/>
                <a:ea typeface="Arial"/>
              </a:defRPr>
            </a:lvl1pPr>
          </a:lstStyle>
          <a:p>
            <a:pPr algn="r">
              <a:lnSpc>
                <a:spcPct val="100000"/>
              </a:lnSpc>
              <a:buNone/>
              <a:tabLst>
                <a:tab algn="l" pos="0"/>
              </a:tabLst>
            </a:pPr>
            <a:fld id="{B030B846-6D2F-4F8B-A7C6-5CE14816FA43}" type="slidenum">
              <a:rPr b="0" lang="en-US" sz="2400" spc="-1" strike="noStrike">
                <a:solidFill>
                  <a:srgbClr val="822433"/>
                </a:solidFill>
                <a:latin typeface="Arial"/>
                <a:ea typeface="Arial"/>
              </a:rPr>
              <a:t>&lt;number&gt;</a:t>
            </a:fld>
            <a:endParaRPr b="0" lang="en-GB" sz="2400" spc="-1" strike="noStrike">
              <a:latin typeface="Times New Roman"/>
            </a:endParaRPr>
          </a:p>
        </p:txBody>
      </p:sp>
      <p:sp>
        <p:nvSpPr>
          <p:cNvPr id="98" name="PlaceHolder 4"/>
          <p:cNvSpPr>
            <a:spLocks noGrp="1"/>
          </p:cNvSpPr>
          <p:nvPr>
            <p:ph type="subTitle"/>
          </p:nvPr>
        </p:nvSpPr>
        <p:spPr>
          <a:xfrm>
            <a:off x="2243160" y="795240"/>
            <a:ext cx="6138000" cy="685080"/>
          </a:xfrm>
          <a:prstGeom prst="rect">
            <a:avLst/>
          </a:prstGeom>
          <a:noFill/>
          <a:ln w="0">
            <a:noFill/>
          </a:ln>
        </p:spPr>
        <p:txBody>
          <a:bodyPr lIns="0" rIns="0" tIns="0" bIns="0" anchor="t">
            <a:noAutofit/>
          </a:bodyPr>
          <a:p>
            <a:pPr algn="ctr">
              <a:buNone/>
            </a:pPr>
            <a:endParaRPr b="0" lang="en-GB" sz="3200" spc="-1" strike="noStrike">
              <a:latin typeface="Arial"/>
            </a:endParaRPr>
          </a:p>
        </p:txBody>
      </p:sp>
      <p:grpSp>
        <p:nvGrpSpPr>
          <p:cNvPr id="99" name="Google Shape;44;p1"/>
          <p:cNvGrpSpPr/>
          <p:nvPr/>
        </p:nvGrpSpPr>
        <p:grpSpPr>
          <a:xfrm>
            <a:off x="-9360" y="0"/>
            <a:ext cx="9152640" cy="6857280"/>
            <a:chOff x="-9360" y="0"/>
            <a:chExt cx="9152640" cy="6857280"/>
          </a:xfrm>
        </p:grpSpPr>
        <p:sp>
          <p:nvSpPr>
            <p:cNvPr id="100" name="Google Shape;45;p1"/>
            <p:cNvSpPr/>
            <p:nvPr/>
          </p:nvSpPr>
          <p:spPr>
            <a:xfrm>
              <a:off x="-9360" y="0"/>
              <a:ext cx="9143280" cy="3428280"/>
            </a:xfrm>
            <a:prstGeom prst="rect">
              <a:avLst/>
            </a:prstGeom>
            <a:solidFill>
              <a:srgbClr val="c0ced9"/>
            </a:solidFill>
            <a:ln w="0">
              <a:noFill/>
            </a:ln>
          </p:spPr>
          <p:style>
            <a:lnRef idx="0"/>
            <a:fillRef idx="0"/>
            <a:effectRef idx="0"/>
            <a:fontRef idx="minor"/>
          </p:style>
        </p:sp>
        <p:pic>
          <p:nvPicPr>
            <p:cNvPr id="101" name="Google Shape;46;p1" descr=""/>
            <p:cNvPicPr/>
            <p:nvPr/>
          </p:nvPicPr>
          <p:blipFill>
            <a:blip r:embed="rId1"/>
            <a:stretch/>
          </p:blipFill>
          <p:spPr>
            <a:xfrm>
              <a:off x="0" y="2743200"/>
              <a:ext cx="9143280" cy="4114080"/>
            </a:xfrm>
            <a:prstGeom prst="rect">
              <a:avLst/>
            </a:prstGeom>
            <a:ln w="0">
              <a:noFill/>
            </a:ln>
          </p:spPr>
        </p:pic>
      </p:grpSp>
      <p:sp>
        <p:nvSpPr>
          <p:cNvPr id="102" name="PlaceHolder 5"/>
          <p:cNvSpPr>
            <a:spLocks noGrp="1"/>
          </p:cNvSpPr>
          <p:nvPr>
            <p:ph type="title"/>
          </p:nvPr>
        </p:nvSpPr>
        <p:spPr>
          <a:xfrm>
            <a:off x="2355840" y="585720"/>
            <a:ext cx="6095160" cy="1186920"/>
          </a:xfrm>
          <a:prstGeom prst="rect">
            <a:avLst/>
          </a:prstGeom>
          <a:noFill/>
          <a:ln w="0">
            <a:noFill/>
          </a:ln>
        </p:spPr>
        <p:txBody>
          <a:bodyPr lIns="0" rIns="0" tIns="0" bIns="0" anchor="t">
            <a:noAutofit/>
          </a:bodyPr>
          <a:p>
            <a:pPr>
              <a:lnSpc>
                <a:spcPct val="100000"/>
              </a:lnSpc>
              <a:buNone/>
              <a:tabLst>
                <a:tab algn="l" pos="0"/>
              </a:tabLst>
            </a:pPr>
            <a:r>
              <a:rPr b="1" lang="en-US" sz="3600" spc="-1" strike="noStrike">
                <a:solidFill>
                  <a:srgbClr val="822433"/>
                </a:solidFill>
                <a:latin typeface="Arial"/>
                <a:ea typeface="Arial"/>
              </a:rPr>
              <a:t>Connected Bus Monitor</a:t>
            </a:r>
            <a:endParaRPr b="0" lang="en-GB" sz="3600" spc="-1" strike="noStrike">
              <a:latin typeface="Arial"/>
            </a:endParaRPr>
          </a:p>
          <a:p>
            <a:pPr>
              <a:lnSpc>
                <a:spcPct val="100000"/>
              </a:lnSpc>
              <a:buNone/>
              <a:tabLst>
                <a:tab algn="l" pos="0"/>
              </a:tabLst>
            </a:pPr>
            <a:r>
              <a:rPr b="1" lang="en-US" sz="2400" spc="-1" strike="noStrike">
                <a:solidFill>
                  <a:srgbClr val="822433"/>
                </a:solidFill>
                <a:latin typeface="Arial"/>
                <a:ea typeface="Arial"/>
              </a:rPr>
              <a:t>For Sustainable Mobility</a:t>
            </a:r>
            <a:endParaRPr b="0" lang="en-GB" sz="2400" spc="-1" strike="noStrike">
              <a:latin typeface="Arial"/>
            </a:endParaRPr>
          </a:p>
        </p:txBody>
      </p:sp>
      <p:sp>
        <p:nvSpPr>
          <p:cNvPr id="103" name="Google Shape;48;p1"/>
          <p:cNvSpPr/>
          <p:nvPr/>
        </p:nvSpPr>
        <p:spPr>
          <a:xfrm>
            <a:off x="5991480" y="4924080"/>
            <a:ext cx="2660760" cy="912960"/>
          </a:xfrm>
          <a:prstGeom prst="rect">
            <a:avLst/>
          </a:prstGeom>
          <a:noFill/>
          <a:ln w="0">
            <a:noFill/>
          </a:ln>
        </p:spPr>
        <p:style>
          <a:lnRef idx="0"/>
          <a:fillRef idx="0"/>
          <a:effectRef idx="0"/>
          <a:fontRef idx="minor"/>
        </p:style>
        <p:txBody>
          <a:bodyPr lIns="90000" rIns="90000" tIns="91440" bIns="91440" anchor="t">
            <a:spAutoFit/>
          </a:bodyPr>
          <a:p>
            <a:pPr algn="r">
              <a:lnSpc>
                <a:spcPct val="100000"/>
              </a:lnSpc>
              <a:buNone/>
              <a:tabLst>
                <a:tab algn="l" pos="0"/>
              </a:tabLst>
            </a:pPr>
            <a:r>
              <a:rPr b="0" lang="en-US" sz="1600" spc="-1" strike="noStrike">
                <a:solidFill>
                  <a:srgbClr val="ffffff"/>
                </a:solidFill>
                <a:latin typeface="Arial"/>
                <a:ea typeface="Arial"/>
              </a:rPr>
              <a:t>Francesco Giuseppe Crinò</a:t>
            </a:r>
            <a:endParaRPr b="0" lang="en-GB" sz="1600" spc="-1" strike="noStrike">
              <a:latin typeface="Arial"/>
            </a:endParaRPr>
          </a:p>
          <a:p>
            <a:pPr algn="r">
              <a:lnSpc>
                <a:spcPct val="100000"/>
              </a:lnSpc>
              <a:buNone/>
              <a:tabLst>
                <a:tab algn="l" pos="0"/>
              </a:tabLst>
            </a:pPr>
            <a:r>
              <a:rPr b="0" lang="en-US" sz="1600" spc="-1" strike="noStrike">
                <a:solidFill>
                  <a:srgbClr val="ffffff"/>
                </a:solidFill>
                <a:latin typeface="Arial"/>
                <a:ea typeface="Arial"/>
              </a:rPr>
              <a:t>Constanta Efros</a:t>
            </a:r>
            <a:endParaRPr b="0" lang="en-GB" sz="1600" spc="-1" strike="noStrike">
              <a:latin typeface="Arial"/>
            </a:endParaRPr>
          </a:p>
          <a:p>
            <a:pPr algn="r">
              <a:lnSpc>
                <a:spcPct val="100000"/>
              </a:lnSpc>
              <a:buNone/>
              <a:tabLst>
                <a:tab algn="l" pos="0"/>
              </a:tabLst>
            </a:pPr>
            <a:r>
              <a:rPr b="0" lang="en-US" sz="1600" spc="-1" strike="noStrike">
                <a:solidFill>
                  <a:srgbClr val="ffffff"/>
                </a:solidFill>
                <a:latin typeface="Arial"/>
                <a:ea typeface="Arial"/>
              </a:rPr>
              <a:t>Ashkan Ansarifard</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dt" idx="13"/>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05" name="PlaceHolder 2"/>
          <p:cNvSpPr>
            <a:spLocks noGrp="1"/>
          </p:cNvSpPr>
          <p:nvPr>
            <p:ph type="ftr" idx="14"/>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06" name="PlaceHolder 3"/>
          <p:cNvSpPr>
            <a:spLocks noGrp="1"/>
          </p:cNvSpPr>
          <p:nvPr>
            <p:ph type="sldNum" idx="15"/>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7559E5A2-C65E-4555-99BA-85856D0E44D1}"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07" name="Google Shape;57;p2"/>
          <p:cNvSpPr/>
          <p:nvPr/>
        </p:nvSpPr>
        <p:spPr>
          <a:xfrm>
            <a:off x="2297160" y="2096640"/>
            <a:ext cx="4548960" cy="707760"/>
          </a:xfrm>
          <a:prstGeom prst="rect">
            <a:avLst/>
          </a:prstGeom>
          <a:noFill/>
          <a:ln w="0">
            <a:noFill/>
          </a:ln>
        </p:spPr>
        <p:style>
          <a:lnRef idx="0"/>
          <a:fillRef idx="0"/>
          <a:effectRef idx="0"/>
          <a:fontRef idx="minor"/>
        </p:style>
        <p:txBody>
          <a:bodyPr lIns="90000" rIns="90000" tIns="91440" bIns="91440" anchor="t">
            <a:spAutoFit/>
          </a:bodyPr>
          <a:p>
            <a:pPr algn="ctr">
              <a:lnSpc>
                <a:spcPct val="115000"/>
              </a:lnSpc>
              <a:spcBef>
                <a:spcPts val="2401"/>
              </a:spcBef>
              <a:spcAft>
                <a:spcPts val="601"/>
              </a:spcAft>
              <a:buNone/>
              <a:tabLst>
                <a:tab algn="l" pos="0"/>
              </a:tabLst>
            </a:pPr>
            <a:r>
              <a:rPr b="1" lang="en-US" sz="3000" spc="-1" strike="noStrike">
                <a:solidFill>
                  <a:srgbClr val="822433"/>
                </a:solidFill>
                <a:latin typeface="Arial"/>
                <a:ea typeface="Arial"/>
              </a:rPr>
              <a:t>CONCEPT</a:t>
            </a:r>
            <a:endParaRPr b="0" lang="en-GB"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dt" idx="16"/>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09" name="PlaceHolder 2"/>
          <p:cNvSpPr>
            <a:spLocks noGrp="1"/>
          </p:cNvSpPr>
          <p:nvPr>
            <p:ph type="ftr" idx="17"/>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10" name="PlaceHolder 3"/>
          <p:cNvSpPr>
            <a:spLocks noGrp="1"/>
          </p:cNvSpPr>
          <p:nvPr>
            <p:ph type="sldNum" idx="18"/>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0D123BA7-8755-4653-9EFB-FA3D03A3553C}"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11" name="Google Shape;66;g11e5c2829cf_0_40"/>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12" name="Google Shape;67;g11e5c2829cf_0_40"/>
          <p:cNvSpPr/>
          <p:nvPr/>
        </p:nvSpPr>
        <p:spPr>
          <a:xfrm>
            <a:off x="1279080" y="256320"/>
            <a:ext cx="4548960" cy="58500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2401"/>
              </a:spcBef>
              <a:spcAft>
                <a:spcPts val="601"/>
              </a:spcAft>
              <a:buNone/>
              <a:tabLst>
                <a:tab algn="l" pos="0"/>
              </a:tabLst>
            </a:pPr>
            <a:r>
              <a:rPr b="1" lang="en-US" sz="2300" spc="-1" strike="noStrike">
                <a:solidFill>
                  <a:srgbClr val="822433"/>
                </a:solidFill>
                <a:latin typeface="Arial"/>
                <a:ea typeface="Arial"/>
              </a:rPr>
              <a:t>What is sustainable mobility?</a:t>
            </a:r>
            <a:endParaRPr b="0" lang="en-GB" sz="2300" spc="-1" strike="noStrike">
              <a:latin typeface="Arial"/>
            </a:endParaRPr>
          </a:p>
        </p:txBody>
      </p:sp>
      <p:sp>
        <p:nvSpPr>
          <p:cNvPr id="113" name="Google Shape;68;g11e5c2829cf_0_40"/>
          <p:cNvSpPr/>
          <p:nvPr/>
        </p:nvSpPr>
        <p:spPr>
          <a:xfrm>
            <a:off x="1283400" y="1118520"/>
            <a:ext cx="7332480" cy="47458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000" spc="-1" strike="noStrike">
                <a:solidFill>
                  <a:srgbClr val="000000"/>
                </a:solidFill>
                <a:latin typeface="Arial"/>
                <a:ea typeface="Arial"/>
              </a:rPr>
              <a:t>The transport sector has the potential to improve the lives and livelihoods of billions of people. However, as well as meeting people’s needs today, the sector must be ready to respond to future generations’ expectations:</a:t>
            </a:r>
            <a:endParaRPr b="0" lang="en-GB" sz="2000" spc="-1" strike="noStrike">
              <a:latin typeface="Arial"/>
            </a:endParaRPr>
          </a:p>
          <a:p>
            <a:pPr>
              <a:lnSpc>
                <a:spcPct val="100000"/>
              </a:lnSpc>
              <a:buNone/>
              <a:tabLst>
                <a:tab algn="l" pos="0"/>
              </a:tabLst>
            </a:pPr>
            <a:endParaRPr b="0" lang="en-GB" sz="2000" spc="-1" strike="noStrike">
              <a:latin typeface="Arial"/>
            </a:endParaRPr>
          </a:p>
          <a:p>
            <a:pPr marL="457200" indent="-355680">
              <a:lnSpc>
                <a:spcPct val="115000"/>
              </a:lnSpc>
              <a:spcBef>
                <a:spcPts val="1800"/>
              </a:spcBef>
              <a:buClr>
                <a:srgbClr val="000000"/>
              </a:buClr>
              <a:buFont typeface="Arial"/>
              <a:buChar char="●"/>
              <a:tabLst>
                <a:tab algn="l" pos="0"/>
              </a:tabLst>
            </a:pPr>
            <a:r>
              <a:rPr b="0" lang="en-US" sz="2000" spc="-1" strike="noStrike">
                <a:solidFill>
                  <a:srgbClr val="000000"/>
                </a:solidFill>
                <a:latin typeface="Arial"/>
                <a:ea typeface="Arial"/>
              </a:rPr>
              <a:t>Shared mobility</a:t>
            </a:r>
            <a:endParaRPr b="0" lang="en-GB" sz="2000" spc="-1" strike="noStrike">
              <a:latin typeface="Arial"/>
            </a:endParaRPr>
          </a:p>
          <a:p>
            <a:pPr marL="4572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Public transport</a:t>
            </a:r>
            <a:endParaRPr b="0" lang="en-GB" sz="2000" spc="-1" strike="noStrike">
              <a:latin typeface="Arial"/>
            </a:endParaRPr>
          </a:p>
          <a:p>
            <a:pPr marL="4572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Smart mobility</a:t>
            </a:r>
            <a:endParaRPr b="0" lang="en-GB" sz="2000" spc="-1" strike="noStrike">
              <a:latin typeface="Arial"/>
            </a:endParaRPr>
          </a:p>
          <a:p>
            <a:pPr marL="4572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Access to mobility</a:t>
            </a:r>
            <a:endParaRPr b="0" lang="en-GB" sz="2000" spc="-1" strike="noStrike">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Walking &amp; cycling</a:t>
            </a:r>
            <a:endParaRPr b="0" lang="en-GB" sz="2000" spc="-1" strike="noStrike">
              <a:latin typeface="Arial"/>
            </a:endParaRPr>
          </a:p>
          <a:p>
            <a:pPr marL="4572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Safety</a:t>
            </a:r>
            <a:endParaRPr b="0" lang="en-GB" sz="2000" spc="-1" strike="noStrike">
              <a:latin typeface="Arial"/>
            </a:endParaRPr>
          </a:p>
          <a:p>
            <a:pPr marL="4572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Reducing emissions</a:t>
            </a:r>
            <a:endParaRPr b="0" lang="en-GB" sz="2000" spc="-1" strike="noStrike">
              <a:latin typeface="Arial"/>
            </a:endParaRPr>
          </a:p>
          <a:p>
            <a:pPr>
              <a:lnSpc>
                <a:spcPct val="100000"/>
              </a:lnSpc>
              <a:spcBef>
                <a:spcPts val="400"/>
              </a:spcBef>
              <a:buNone/>
              <a:tabLst>
                <a:tab algn="l" pos="0"/>
              </a:tabLst>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dt" idx="19"/>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15" name="PlaceHolder 2"/>
          <p:cNvSpPr>
            <a:spLocks noGrp="1"/>
          </p:cNvSpPr>
          <p:nvPr>
            <p:ph type="ftr" idx="20"/>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16" name="PlaceHolder 3"/>
          <p:cNvSpPr>
            <a:spLocks noGrp="1"/>
          </p:cNvSpPr>
          <p:nvPr>
            <p:ph type="sldNum" idx="21"/>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D72649D9-F88F-4DF5-A8AC-E1A28F3157B8}"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17" name="Google Shape;77;g11e5c2829cf_0_ 1"/>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18" name="Google Shape;78;g11e5c2829cf_0_ 1"/>
          <p:cNvSpPr/>
          <p:nvPr/>
        </p:nvSpPr>
        <p:spPr>
          <a:xfrm>
            <a:off x="1279080" y="256320"/>
            <a:ext cx="7468560" cy="58500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2401"/>
              </a:spcBef>
              <a:spcAft>
                <a:spcPts val="601"/>
              </a:spcAft>
              <a:buNone/>
              <a:tabLst>
                <a:tab algn="l" pos="0"/>
              </a:tabLst>
            </a:pPr>
            <a:r>
              <a:rPr b="1" lang="en-US" sz="2300" spc="-1" strike="noStrike">
                <a:solidFill>
                  <a:srgbClr val="822433"/>
                </a:solidFill>
                <a:latin typeface="Arial"/>
                <a:ea typeface="Arial"/>
              </a:rPr>
              <a:t>The problem</a:t>
            </a:r>
            <a:endParaRPr b="0" lang="en-GB" sz="2300" spc="-1" strike="noStrike">
              <a:latin typeface="Arial"/>
            </a:endParaRPr>
          </a:p>
        </p:txBody>
      </p:sp>
      <p:sp>
        <p:nvSpPr>
          <p:cNvPr id="119" name="Google Shape;79;g11e5c2829cf_0_ 1"/>
          <p:cNvSpPr/>
          <p:nvPr/>
        </p:nvSpPr>
        <p:spPr>
          <a:xfrm>
            <a:off x="1553040" y="1303200"/>
            <a:ext cx="6921000" cy="543168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800"/>
              </a:spcBef>
              <a:buNone/>
              <a:tabLst>
                <a:tab algn="l" pos="0"/>
              </a:tabLst>
            </a:pPr>
            <a:r>
              <a:rPr b="0" lang="en-US" sz="2000" spc="-1" strike="noStrike">
                <a:solidFill>
                  <a:srgbClr val="000000"/>
                </a:solidFill>
                <a:latin typeface="Arial"/>
                <a:ea typeface="Arial"/>
              </a:rPr>
              <a:t>Improve the service quality of surface public transport solutions providing trustworthy information about the availability of surface public transport options and the air quality conditions onboard.</a:t>
            </a:r>
            <a:endParaRPr b="0" lang="en-GB" sz="2000" spc="-1" strike="noStrike">
              <a:latin typeface="Arial"/>
            </a:endParaRPr>
          </a:p>
          <a:p>
            <a:pPr marL="457200" indent="-355680">
              <a:lnSpc>
                <a:spcPct val="115000"/>
              </a:lnSpc>
              <a:spcBef>
                <a:spcPts val="1800"/>
              </a:spcBef>
              <a:buClr>
                <a:srgbClr val="000000"/>
              </a:buClr>
              <a:buFont typeface="Arial"/>
              <a:buChar char="●"/>
              <a:tabLst>
                <a:tab algn="l" pos="0"/>
              </a:tabLst>
            </a:pPr>
            <a:r>
              <a:rPr b="0" lang="en-US" sz="2000" spc="-1" strike="noStrike">
                <a:solidFill>
                  <a:srgbClr val="000000"/>
                </a:solidFill>
                <a:latin typeface="Arial"/>
                <a:ea typeface="Arial"/>
              </a:rPr>
              <a:t>Reducing the waste of time </a:t>
            </a:r>
            <a:endParaRPr b="0" lang="en-GB" sz="2000" spc="-1" strike="noStrike">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Improving the travel conditions</a:t>
            </a:r>
            <a:endParaRPr b="0" lang="en-GB" sz="2000" spc="-1" strike="noStrike">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Providing trustworthy information to help making informed mobility choices</a:t>
            </a:r>
            <a:endParaRPr b="0" lang="en-GB" sz="2000" spc="-1" strike="noStrike">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Guaranteeing safety and salubrity</a:t>
            </a:r>
            <a:endParaRPr b="0" lang="en-GB" sz="2000" spc="-1" strike="noStrike">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Reducing congestion and occupation of parking spaces</a:t>
            </a:r>
            <a:endParaRPr b="0" lang="en-GB" sz="2000" spc="-1" strike="noStrike">
              <a:latin typeface="Arial"/>
            </a:endParaRPr>
          </a:p>
          <a:p>
            <a:pPr>
              <a:lnSpc>
                <a:spcPct val="115000"/>
              </a:lnSpc>
              <a:spcBef>
                <a:spcPts val="1800"/>
              </a:spcBef>
              <a:buNone/>
              <a:tabLst>
                <a:tab algn="l" pos="0"/>
              </a:tabLst>
            </a:pPr>
            <a:endParaRPr b="0" lang="en-GB" sz="2000" spc="-1" strike="noStrike">
              <a:latin typeface="Arial"/>
            </a:endParaRPr>
          </a:p>
          <a:p>
            <a:pPr>
              <a:lnSpc>
                <a:spcPct val="115000"/>
              </a:lnSpc>
              <a:spcBef>
                <a:spcPts val="1800"/>
              </a:spcBef>
              <a:buNone/>
              <a:tabLst>
                <a:tab algn="l" pos="0"/>
              </a:tabLst>
            </a:pPr>
            <a:r>
              <a:rPr b="0" lang="en-US" sz="2000" spc="-1" strike="noStrike">
                <a:solidFill>
                  <a:srgbClr val="000000"/>
                </a:solidFill>
                <a:latin typeface="Arial"/>
                <a:ea typeface="Arial"/>
              </a:rPr>
              <a:t> </a:t>
            </a:r>
            <a:endParaRPr b="0" lang="en-GB" sz="2000" spc="-1" strike="noStrike">
              <a:latin typeface="Arial"/>
            </a:endParaRPr>
          </a:p>
          <a:p>
            <a:pPr>
              <a:lnSpc>
                <a:spcPct val="100000"/>
              </a:lnSpc>
              <a:spcBef>
                <a:spcPts val="400"/>
              </a:spcBef>
              <a:buNone/>
              <a:tabLst>
                <a:tab algn="l" pos="0"/>
              </a:tabLst>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dt" idx="22"/>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21" name="PlaceHolder 2"/>
          <p:cNvSpPr>
            <a:spLocks noGrp="1"/>
          </p:cNvSpPr>
          <p:nvPr>
            <p:ph type="ftr" idx="23"/>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22" name="PlaceHolder 3"/>
          <p:cNvSpPr>
            <a:spLocks noGrp="1"/>
          </p:cNvSpPr>
          <p:nvPr>
            <p:ph type="sldNum" idx="24"/>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43339AA0-CA26-4FE1-B765-5A0A05D984C2}"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23" name="Google Shape;106;g11d7dd8933a_0_15"/>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24" name="Google Shape;107;g11d7dd8933a_0_15"/>
          <p:cNvSpPr/>
          <p:nvPr/>
        </p:nvSpPr>
        <p:spPr>
          <a:xfrm>
            <a:off x="1279080" y="256320"/>
            <a:ext cx="4915440" cy="548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400" spc="-1" strike="noStrike">
                <a:solidFill>
                  <a:srgbClr val="822433"/>
                </a:solidFill>
                <a:latin typeface="Arial"/>
                <a:ea typeface="Arial"/>
              </a:rPr>
              <a:t>Project Goals</a:t>
            </a:r>
            <a:endParaRPr b="0" lang="en-GB" sz="2400" spc="-1" strike="noStrike">
              <a:latin typeface="Arial"/>
            </a:endParaRPr>
          </a:p>
        </p:txBody>
      </p:sp>
      <p:sp>
        <p:nvSpPr>
          <p:cNvPr id="125" name="Google Shape;108;g11d7dd8933a_0_15"/>
          <p:cNvSpPr/>
          <p:nvPr/>
        </p:nvSpPr>
        <p:spPr>
          <a:xfrm>
            <a:off x="613800" y="1164960"/>
            <a:ext cx="6449760" cy="11880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Provide a cost-effective solution to improve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public transport by meeting the needs of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potential users</a:t>
            </a:r>
            <a:endParaRPr b="0" lang="en-GB" sz="2200" spc="-1" strike="noStrike">
              <a:latin typeface="Arial"/>
            </a:endParaRPr>
          </a:p>
        </p:txBody>
      </p:sp>
      <p:sp>
        <p:nvSpPr>
          <p:cNvPr id="126" name="Google Shape;118;g11d7dd8933a_0_15"/>
          <p:cNvSpPr/>
          <p:nvPr/>
        </p:nvSpPr>
        <p:spPr>
          <a:xfrm>
            <a:off x="1260000" y="3780000"/>
            <a:ext cx="8078040" cy="1402560"/>
          </a:xfrm>
          <a:prstGeom prst="rect">
            <a:avLst/>
          </a:prstGeom>
          <a:noFill/>
          <a:ln w="0">
            <a:noFill/>
          </a:ln>
        </p:spPr>
        <p:style>
          <a:lnRef idx="0"/>
          <a:fillRef idx="0"/>
          <a:effectRef idx="0"/>
          <a:fontRef idx="minor"/>
        </p:style>
        <p:txBody>
          <a:bodyPr lIns="90000" rIns="90000" tIns="91440" bIns="91440" anchor="t">
            <a:spAutoFit/>
          </a:bodyPr>
          <a:p>
            <a:pPr marL="457200" indent="-355680">
              <a:lnSpc>
                <a:spcPct val="100000"/>
              </a:lnSpc>
              <a:buClr>
                <a:srgbClr val="000000"/>
              </a:buClr>
              <a:buFont typeface="Arial"/>
              <a:buChar char="●"/>
            </a:pPr>
            <a:r>
              <a:rPr b="0" lang="en-US" sz="2000" spc="-1" strike="noStrike">
                <a:solidFill>
                  <a:srgbClr val="000000"/>
                </a:solidFill>
                <a:latin typeface="Arial"/>
                <a:ea typeface="Arial"/>
              </a:rPr>
              <a:t>Safety and Salubrity</a:t>
            </a:r>
            <a:endParaRPr b="0" lang="en-GB" sz="2000" spc="-1" strike="noStrike">
              <a:latin typeface="Arial"/>
            </a:endParaRPr>
          </a:p>
          <a:p>
            <a:pPr>
              <a:lnSpc>
                <a:spcPct val="100000"/>
              </a:lnSpc>
              <a:buNone/>
            </a:pPr>
            <a:endParaRPr b="0" lang="en-GB" sz="2000" spc="-1" strike="noStrike">
              <a:latin typeface="Arial"/>
            </a:endParaRPr>
          </a:p>
          <a:p>
            <a:pPr marL="457200" indent="-355680">
              <a:lnSpc>
                <a:spcPct val="100000"/>
              </a:lnSpc>
              <a:buClr>
                <a:srgbClr val="000000"/>
              </a:buClr>
              <a:buFont typeface="Arial"/>
              <a:buChar char="●"/>
            </a:pPr>
            <a:r>
              <a:rPr b="0" lang="en-US" sz="2000" spc="-1" strike="noStrike">
                <a:solidFill>
                  <a:srgbClr val="000000"/>
                </a:solidFill>
                <a:latin typeface="Arial"/>
                <a:ea typeface="Arial"/>
              </a:rPr>
              <a:t>Sustainability</a:t>
            </a:r>
            <a:endParaRPr b="0" lang="en-GB" sz="2000" spc="-1" strike="noStrike">
              <a:latin typeface="Arial"/>
            </a:endParaRPr>
          </a:p>
          <a:p>
            <a:pPr>
              <a:lnSpc>
                <a:spcPct val="100000"/>
              </a:lnSpc>
              <a:buNone/>
              <a:tabLst>
                <a:tab algn="l" pos="0"/>
              </a:tabLst>
            </a:pPr>
            <a:endParaRPr b="0" lang="en-GB" sz="2000" spc="-1" strike="noStrike">
              <a:latin typeface="Arial"/>
            </a:endParaRPr>
          </a:p>
        </p:txBody>
      </p:sp>
      <p:sp>
        <p:nvSpPr>
          <p:cNvPr id="127" name="Google Shape;118;g11d7dd8933a_0_ 3"/>
          <p:cNvSpPr/>
          <p:nvPr/>
        </p:nvSpPr>
        <p:spPr>
          <a:xfrm rot="11400">
            <a:off x="1262520" y="2220840"/>
            <a:ext cx="8078040" cy="13723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pPr>
            <a:endParaRPr b="0" lang="en-GB" sz="1800" spc="-1" strike="noStrike">
              <a:latin typeface="Arial"/>
            </a:endParaRPr>
          </a:p>
          <a:p>
            <a:pPr marL="457200" indent="-355680">
              <a:lnSpc>
                <a:spcPct val="100000"/>
              </a:lnSpc>
              <a:buClr>
                <a:srgbClr val="000000"/>
              </a:buClr>
              <a:buFont typeface="Arial"/>
              <a:buChar char="●"/>
            </a:pPr>
            <a:r>
              <a:rPr b="0" lang="en-US" sz="2000" spc="-1" strike="noStrike">
                <a:solidFill>
                  <a:srgbClr val="000000"/>
                </a:solidFill>
                <a:latin typeface="Arial"/>
                <a:ea typeface="Arial"/>
              </a:rPr>
              <a:t>Affordability</a:t>
            </a:r>
            <a:endParaRPr b="0" lang="en-GB" sz="2000" spc="-1" strike="noStrike">
              <a:latin typeface="Arial"/>
            </a:endParaRPr>
          </a:p>
          <a:p>
            <a:pPr>
              <a:lnSpc>
                <a:spcPct val="100000"/>
              </a:lnSpc>
              <a:buNone/>
              <a:tabLst>
                <a:tab algn="l" pos="0"/>
              </a:tabLst>
            </a:pPr>
            <a:endParaRPr b="0" lang="en-GB" sz="2000" spc="-1" strike="noStrike">
              <a:latin typeface="Arial"/>
            </a:endParaRPr>
          </a:p>
          <a:p>
            <a:pPr marL="457200" indent="-355680">
              <a:lnSpc>
                <a:spcPct val="100000"/>
              </a:lnSpc>
              <a:buClr>
                <a:srgbClr val="000000"/>
              </a:buClr>
              <a:buFont typeface="Arial"/>
              <a:buChar char="●"/>
              <a:tabLst>
                <a:tab algn="l" pos="0"/>
              </a:tabLst>
            </a:pPr>
            <a:r>
              <a:rPr b="0" lang="en-US" sz="2000" spc="-1" strike="noStrike">
                <a:solidFill>
                  <a:srgbClr val="000000"/>
                </a:solidFill>
                <a:latin typeface="Arial"/>
                <a:ea typeface="Arial"/>
              </a:rPr>
              <a:t>Reliability</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dt" idx="25"/>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29" name="PlaceHolder 2"/>
          <p:cNvSpPr>
            <a:spLocks noGrp="1"/>
          </p:cNvSpPr>
          <p:nvPr>
            <p:ph type="ftr" idx="26"/>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30" name="PlaceHolder 3"/>
          <p:cNvSpPr>
            <a:spLocks noGrp="1"/>
          </p:cNvSpPr>
          <p:nvPr>
            <p:ph type="sldNum" idx="27"/>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B885BB1F-9A4E-41AE-84DB-234212BBB18B}"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31" name="Google Shape;106;g11d7dd8933a_0_ 1"/>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32" name="Google Shape;107;g11d7dd8933a_0_ 1"/>
          <p:cNvSpPr/>
          <p:nvPr/>
        </p:nvSpPr>
        <p:spPr>
          <a:xfrm>
            <a:off x="1279080" y="256320"/>
            <a:ext cx="4915440" cy="548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400" spc="-1" strike="noStrike">
                <a:solidFill>
                  <a:srgbClr val="822433"/>
                </a:solidFill>
                <a:latin typeface="Arial"/>
                <a:ea typeface="Arial"/>
              </a:rPr>
              <a:t>Proposed Solution</a:t>
            </a:r>
            <a:endParaRPr b="0" lang="en-GB" sz="2400" spc="-1" strike="noStrike">
              <a:latin typeface="Arial"/>
            </a:endParaRPr>
          </a:p>
        </p:txBody>
      </p:sp>
      <p:sp>
        <p:nvSpPr>
          <p:cNvPr id="133" name="Google Shape;108;g11d7dd8933a_0_ 2"/>
          <p:cNvSpPr/>
          <p:nvPr/>
        </p:nvSpPr>
        <p:spPr>
          <a:xfrm>
            <a:off x="848520" y="2863800"/>
            <a:ext cx="6449760" cy="21938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Aims to provide incentives to use public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transport as a reliable and affordable means of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sustainable mobility oriented at reducing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emissions, congestion and occupation of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parking spaces in urban areas.</a:t>
            </a:r>
            <a:endParaRPr b="0" lang="en-GB" sz="2200" spc="-1" strike="noStrike">
              <a:latin typeface="Arial"/>
            </a:endParaRPr>
          </a:p>
          <a:p>
            <a:pPr>
              <a:lnSpc>
                <a:spcPct val="100000"/>
              </a:lnSpc>
              <a:buNone/>
              <a:tabLst>
                <a:tab algn="l" pos="0"/>
              </a:tabLst>
            </a:pPr>
            <a:endParaRPr b="0" lang="en-GB" sz="2200" spc="-1" strike="noStrike">
              <a:latin typeface="Arial"/>
            </a:endParaRPr>
          </a:p>
        </p:txBody>
      </p:sp>
      <p:sp>
        <p:nvSpPr>
          <p:cNvPr id="134" name="Google Shape;108;g11d7dd8933a_0_ 4"/>
          <p:cNvSpPr/>
          <p:nvPr/>
        </p:nvSpPr>
        <p:spPr>
          <a:xfrm>
            <a:off x="720000" y="1176120"/>
            <a:ext cx="6449760" cy="15235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1" lang="en-US" sz="2200" spc="-1" strike="noStrike">
                <a:solidFill>
                  <a:srgbClr val="000000"/>
                </a:solidFill>
                <a:latin typeface="Arial"/>
                <a:ea typeface="Arial"/>
              </a:rPr>
              <a:t>Connected Bus Monitor</a:t>
            </a:r>
            <a:r>
              <a:rPr b="0" lang="en-US" sz="2200" spc="-1" strike="noStrike">
                <a:solidFill>
                  <a:srgbClr val="000000"/>
                </a:solidFill>
                <a:latin typeface="Arial"/>
                <a:ea typeface="Arial"/>
              </a:rPr>
              <a:t>: a service aimed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providing (near) real time estimates of waiting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times/proximity and indoor air quality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0" lang="en-US" sz="2200" spc="-1" strike="noStrike">
                <a:solidFill>
                  <a:srgbClr val="000000"/>
                </a:solidFill>
                <a:latin typeface="Arial"/>
                <a:ea typeface="Arial"/>
              </a:rPr>
              <a:t> of the surface public transport units.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PlaceHolder 1"/>
          <p:cNvSpPr>
            <a:spLocks noGrp="1"/>
          </p:cNvSpPr>
          <p:nvPr>
            <p:ph type="dt" idx="28"/>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36" name="PlaceHolder 2"/>
          <p:cNvSpPr>
            <a:spLocks noGrp="1"/>
          </p:cNvSpPr>
          <p:nvPr>
            <p:ph type="ftr" idx="29"/>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37" name="PlaceHolder 3"/>
          <p:cNvSpPr>
            <a:spLocks noGrp="1"/>
          </p:cNvSpPr>
          <p:nvPr>
            <p:ph type="sldNum" idx="30"/>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1EAEB1DD-57C5-4833-90C1-145E8FD5CBBC}"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38" name="Google Shape;106;g11d7dd8933a_0_ 3"/>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39" name="Google Shape;107;g11d7dd8933a_0_ 3"/>
          <p:cNvSpPr/>
          <p:nvPr/>
        </p:nvSpPr>
        <p:spPr>
          <a:xfrm>
            <a:off x="1279080" y="256320"/>
            <a:ext cx="4915440" cy="548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400" spc="-1" strike="noStrike">
                <a:solidFill>
                  <a:srgbClr val="822433"/>
                </a:solidFill>
                <a:latin typeface="Arial"/>
                <a:ea typeface="Arial"/>
              </a:rPr>
              <a:t>Proposed Solution</a:t>
            </a:r>
            <a:endParaRPr b="0" lang="en-GB" sz="2400" spc="-1" strike="noStrike">
              <a:latin typeface="Arial"/>
            </a:endParaRPr>
          </a:p>
        </p:txBody>
      </p:sp>
      <p:sp>
        <p:nvSpPr>
          <p:cNvPr id="140" name="Google Shape;108;g11d7dd8933a_0_ 5"/>
          <p:cNvSpPr/>
          <p:nvPr/>
        </p:nvSpPr>
        <p:spPr>
          <a:xfrm>
            <a:off x="720000" y="1176120"/>
            <a:ext cx="6449760" cy="518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1" lang="en-US" sz="2200" spc="-1" strike="noStrike">
                <a:solidFill>
                  <a:srgbClr val="000000"/>
                </a:solidFill>
                <a:latin typeface="Arial"/>
                <a:ea typeface="Arial"/>
              </a:rPr>
              <a:t>How?</a:t>
            </a:r>
            <a:endParaRPr b="0" lang="en-GB" sz="2200" spc="-1" strike="noStrike">
              <a:latin typeface="Arial"/>
            </a:endParaRPr>
          </a:p>
        </p:txBody>
      </p:sp>
      <p:sp>
        <p:nvSpPr>
          <p:cNvPr id="141" name="Google Shape;108;g11d7dd8933a_0_ 6"/>
          <p:cNvSpPr/>
          <p:nvPr/>
        </p:nvSpPr>
        <p:spPr>
          <a:xfrm>
            <a:off x="1260000" y="1769400"/>
            <a:ext cx="6449760" cy="1827000"/>
          </a:xfrm>
          <a:prstGeom prst="rect">
            <a:avLst/>
          </a:prstGeom>
          <a:noFill/>
          <a:ln w="0">
            <a:noFill/>
          </a:ln>
        </p:spPr>
        <p:style>
          <a:lnRef idx="0"/>
          <a:fillRef idx="0"/>
          <a:effectRef idx="0"/>
          <a:fontRef idx="minor"/>
        </p:style>
        <p:txBody>
          <a:bodyPr lIns="90000" rIns="90000" tIns="91440" bIns="91440" anchor="t">
            <a:spAutoFit/>
          </a:bodyPr>
          <a:p>
            <a:pPr marL="216000" indent="-216000">
              <a:lnSpc>
                <a:spcPct val="100000"/>
              </a:lnSpc>
              <a:buClr>
                <a:srgbClr val="000000"/>
              </a:buClr>
              <a:buSzPct val="45000"/>
              <a:buFont typeface="Wingdings" charset="2"/>
              <a:buChar char=""/>
              <a:tabLst>
                <a:tab algn="l" pos="0"/>
              </a:tabLst>
            </a:pPr>
            <a:r>
              <a:rPr b="0" lang="en-US" sz="2200" spc="-1" strike="noStrike">
                <a:solidFill>
                  <a:srgbClr val="000000"/>
                </a:solidFill>
                <a:latin typeface="Arial"/>
                <a:ea typeface="Arial"/>
              </a:rPr>
              <a:t>Monitor transport unit position/location</a:t>
            </a:r>
            <a:endParaRPr b="0" lang="en-GB" sz="2200" spc="-1" strike="noStrike">
              <a:latin typeface="Arial"/>
            </a:endParaRPr>
          </a:p>
          <a:p>
            <a:pPr lvl="1" marL="432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ea typeface="Arial"/>
              </a:rPr>
              <a:t>GPS, acceleration</a:t>
            </a:r>
            <a:endParaRPr b="0" lang="en-GB" sz="1600" spc="-1" strike="noStrike">
              <a:latin typeface="Arial"/>
            </a:endParaRPr>
          </a:p>
          <a:p>
            <a:pPr>
              <a:lnSpc>
                <a:spcPct val="100000"/>
              </a:lnSpc>
              <a:buNone/>
              <a:tabLst>
                <a:tab algn="l" pos="0"/>
              </a:tabLst>
            </a:pPr>
            <a:endParaRPr b="0" lang="en-GB"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2200" spc="-1" strike="noStrike">
                <a:solidFill>
                  <a:srgbClr val="000000"/>
                </a:solidFill>
                <a:latin typeface="Arial"/>
                <a:ea typeface="Arial"/>
              </a:rPr>
              <a:t>Monitor air quality onboard</a:t>
            </a:r>
            <a:endParaRPr b="0" lang="en-GB" sz="22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ea typeface="Arial"/>
              </a:rPr>
              <a:t>Temperature, humidity, CO2 levels</a:t>
            </a:r>
            <a:endParaRPr b="0" lang="en-GB" sz="1600" spc="-1" strike="noStrike">
              <a:latin typeface="Arial"/>
            </a:endParaRPr>
          </a:p>
          <a:p>
            <a:pPr>
              <a:lnSpc>
                <a:spcPct val="100000"/>
              </a:lnSpc>
              <a:buNone/>
              <a:tabLst>
                <a:tab algn="l" pos="0"/>
              </a:tabLst>
            </a:pPr>
            <a:endParaRPr b="0" lang="en-GB" sz="1600" spc="-1" strike="noStrike">
              <a:latin typeface="Arial"/>
            </a:endParaRPr>
          </a:p>
        </p:txBody>
      </p:sp>
      <p:sp>
        <p:nvSpPr>
          <p:cNvPr id="142" name="Google Shape;108;g11d7dd8933a_0_ 3"/>
          <p:cNvSpPr/>
          <p:nvPr/>
        </p:nvSpPr>
        <p:spPr>
          <a:xfrm>
            <a:off x="720000" y="3441600"/>
            <a:ext cx="6449760" cy="518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1" lang="en-US" sz="2200" spc="-1" strike="noStrike">
                <a:solidFill>
                  <a:srgbClr val="000000"/>
                </a:solidFill>
                <a:latin typeface="Arial"/>
                <a:ea typeface="Arial"/>
              </a:rPr>
              <a:t>Why IoT?</a:t>
            </a:r>
            <a:endParaRPr b="0" lang="en-GB" sz="2200" spc="-1" strike="noStrike">
              <a:latin typeface="Arial"/>
            </a:endParaRPr>
          </a:p>
        </p:txBody>
      </p:sp>
      <p:sp>
        <p:nvSpPr>
          <p:cNvPr id="143" name=""/>
          <p:cNvSpPr/>
          <p:nvPr/>
        </p:nvSpPr>
        <p:spPr>
          <a:xfrm>
            <a:off x="1260000" y="3780000"/>
            <a:ext cx="7019640" cy="178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GB" sz="1800" spc="-1" strike="noStrike">
              <a:latin typeface="Arial"/>
            </a:endParaRPr>
          </a:p>
          <a:p>
            <a:pPr marL="216000" indent="-216000">
              <a:lnSpc>
                <a:spcPct val="100000"/>
              </a:lnSpc>
              <a:buClr>
                <a:srgbClr val="000000"/>
              </a:buClr>
              <a:buSzPct val="45000"/>
              <a:buFont typeface="Wingdings" charset="2"/>
              <a:buChar char=""/>
            </a:pPr>
            <a:r>
              <a:rPr b="0" lang="en-US" sz="2000" spc="-1" strike="noStrike">
                <a:solidFill>
                  <a:srgbClr val="000000"/>
                </a:solidFill>
                <a:latin typeface="Arial"/>
                <a:ea typeface="Arial"/>
              </a:rPr>
              <a:t>Collect and aggregate data from transport units (things)</a:t>
            </a:r>
            <a:endParaRPr b="0" lang="en-GB" sz="2000" spc="-1" strike="noStrike">
              <a:latin typeface="Arial"/>
            </a:endParaRPr>
          </a:p>
          <a:p>
            <a:pPr>
              <a:lnSpc>
                <a:spcPct val="100000"/>
              </a:lnSpc>
              <a:buNone/>
            </a:pPr>
            <a:endParaRPr b="0" lang="en-GB" sz="2000" spc="-1" strike="noStrike">
              <a:latin typeface="Arial"/>
            </a:endParaRPr>
          </a:p>
          <a:p>
            <a:pPr marL="216000" indent="-216000">
              <a:lnSpc>
                <a:spcPct val="100000"/>
              </a:lnSpc>
              <a:buClr>
                <a:srgbClr val="000000"/>
              </a:buClr>
              <a:buSzPct val="45000"/>
              <a:buFont typeface="Wingdings" charset="2"/>
              <a:buChar char=""/>
            </a:pPr>
            <a:r>
              <a:rPr b="0" lang="en-US" sz="2000" spc="-1" strike="noStrike">
                <a:solidFill>
                  <a:srgbClr val="000000"/>
                </a:solidFill>
                <a:latin typeface="Arial"/>
                <a:ea typeface="Arial"/>
              </a:rPr>
              <a:t>Scalability</a:t>
            </a:r>
            <a:endParaRPr b="0" lang="en-GB" sz="2000" spc="-1" strike="noStrike">
              <a:latin typeface="Arial"/>
            </a:endParaRPr>
          </a:p>
          <a:p>
            <a:pPr>
              <a:lnSpc>
                <a:spcPct val="100000"/>
              </a:lnSpc>
              <a:buNone/>
            </a:pPr>
            <a:endParaRPr b="0" lang="en-GB" sz="2000" spc="-1" strike="noStrike">
              <a:latin typeface="Arial"/>
            </a:endParaRPr>
          </a:p>
          <a:p>
            <a:pPr marL="216000" indent="-216000">
              <a:lnSpc>
                <a:spcPct val="100000"/>
              </a:lnSpc>
              <a:buClr>
                <a:srgbClr val="000000"/>
              </a:buClr>
              <a:buSzPct val="45000"/>
              <a:buFont typeface="Wingdings" charset="2"/>
              <a:buChar char=""/>
            </a:pPr>
            <a:r>
              <a:rPr b="0" lang="en-US" sz="2000" spc="-1" strike="noStrike">
                <a:solidFill>
                  <a:srgbClr val="000000"/>
                </a:solidFill>
                <a:latin typeface="Arial"/>
                <a:ea typeface="Arial"/>
              </a:rPr>
              <a:t>Feasability (financial, technical)</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dt" idx="31"/>
          </p:nvPr>
        </p:nvSpPr>
        <p:spPr>
          <a:xfrm>
            <a:off x="4343400" y="6148440"/>
            <a:ext cx="1212840" cy="350280"/>
          </a:xfrm>
          <a:prstGeom prst="rect">
            <a:avLst/>
          </a:prstGeom>
          <a:noFill/>
          <a:ln w="0">
            <a:noFill/>
          </a:ln>
        </p:spPr>
        <p:txBody>
          <a:bodyPr lIns="90000" rIns="90000" tIns="45000" bIns="45000" anchor="t">
            <a:noAutofit/>
          </a:bodyPr>
          <a:lstStyle>
            <a:lvl1pPr>
              <a:lnSpc>
                <a:spcPct val="100000"/>
              </a:lnSpc>
              <a:buNone/>
              <a:tabLst>
                <a:tab algn="l" pos="0"/>
              </a:tabLst>
              <a:defRPr b="0" lang="en-US" sz="1600" spc="-1" strike="noStrike">
                <a:solidFill>
                  <a:srgbClr val="ffffff"/>
                </a:solidFill>
                <a:latin typeface="Arial"/>
                <a:ea typeface="Arial"/>
              </a:defRPr>
            </a:lvl1pPr>
          </a:lstStyle>
          <a:p>
            <a:pPr>
              <a:lnSpc>
                <a:spcPct val="100000"/>
              </a:lnSpc>
              <a:buNone/>
              <a:tabLst>
                <a:tab algn="l" pos="0"/>
              </a:tabLst>
            </a:pPr>
            <a:r>
              <a:rPr b="0" lang="en-US" sz="1600" spc="-1" strike="noStrike">
                <a:solidFill>
                  <a:srgbClr val="ffffff"/>
                </a:solidFill>
                <a:latin typeface="Arial"/>
                <a:ea typeface="Arial"/>
              </a:rPr>
              <a:t>03/20/2022</a:t>
            </a:r>
            <a:endParaRPr b="0" lang="en-GB" sz="1600" spc="-1" strike="noStrike">
              <a:latin typeface="Times New Roman"/>
            </a:endParaRPr>
          </a:p>
        </p:txBody>
      </p:sp>
      <p:sp>
        <p:nvSpPr>
          <p:cNvPr id="145" name="PlaceHolder 2"/>
          <p:cNvSpPr>
            <a:spLocks noGrp="1"/>
          </p:cNvSpPr>
          <p:nvPr>
            <p:ph type="ftr" idx="32"/>
          </p:nvPr>
        </p:nvSpPr>
        <p:spPr>
          <a:xfrm>
            <a:off x="1219320" y="6148440"/>
            <a:ext cx="190440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r>
              <a:rPr b="0" lang="en-US" sz="1600" spc="-1" strike="noStrike">
                <a:solidFill>
                  <a:srgbClr val="ffffff"/>
                </a:solidFill>
                <a:latin typeface="Arial"/>
                <a:ea typeface="Arial"/>
              </a:rPr>
              <a:t>Iot Group Project</a:t>
            </a:r>
            <a:endParaRPr b="0" lang="en-GB" sz="1600" spc="-1" strike="noStrike">
              <a:latin typeface="Times New Roman"/>
            </a:endParaRPr>
          </a:p>
        </p:txBody>
      </p:sp>
      <p:sp>
        <p:nvSpPr>
          <p:cNvPr id="146" name="PlaceHolder 3"/>
          <p:cNvSpPr>
            <a:spLocks noGrp="1"/>
          </p:cNvSpPr>
          <p:nvPr>
            <p:ph type="sldNum" idx="33"/>
          </p:nvPr>
        </p:nvSpPr>
        <p:spPr>
          <a:xfrm>
            <a:off x="7851960" y="6148440"/>
            <a:ext cx="605520" cy="350280"/>
          </a:xfrm>
          <a:prstGeom prst="rect">
            <a:avLst/>
          </a:prstGeom>
          <a:noFill/>
          <a:ln w="0">
            <a:noFill/>
          </a:ln>
        </p:spPr>
        <p:txBody>
          <a:bodyPr lIns="90000" rIns="90000" tIns="45000" bIns="45000" anchor="t">
            <a:noAutofit/>
          </a:bodyPr>
          <a:lstStyle>
            <a:lvl1pPr algn="ctr">
              <a:lnSpc>
                <a:spcPct val="100000"/>
              </a:lnSpc>
              <a:buNone/>
              <a:tabLst>
                <a:tab algn="l" pos="0"/>
              </a:tabLst>
              <a:defRPr b="0" lang="en-US" sz="1600" spc="-1" strike="noStrike">
                <a:solidFill>
                  <a:srgbClr val="ffffff"/>
                </a:solidFill>
                <a:latin typeface="Arial"/>
                <a:ea typeface="Arial"/>
              </a:defRPr>
            </a:lvl1pPr>
          </a:lstStyle>
          <a:p>
            <a:pPr algn="ctr">
              <a:lnSpc>
                <a:spcPct val="100000"/>
              </a:lnSpc>
              <a:buNone/>
              <a:tabLst>
                <a:tab algn="l" pos="0"/>
              </a:tabLst>
            </a:pPr>
            <a:fld id="{AF1DF736-5718-47A7-BFC8-CD64CAACAC02}" type="slidenum">
              <a:rPr b="0" lang="en-US" sz="1600" spc="-1" strike="noStrike">
                <a:solidFill>
                  <a:srgbClr val="ffffff"/>
                </a:solidFill>
                <a:latin typeface="Arial"/>
                <a:ea typeface="Arial"/>
              </a:rPr>
              <a:t>&lt;number&gt;</a:t>
            </a:fld>
            <a:endParaRPr b="0" lang="en-GB" sz="1600" spc="-1" strike="noStrike">
              <a:latin typeface="Times New Roman"/>
            </a:endParaRPr>
          </a:p>
        </p:txBody>
      </p:sp>
      <p:sp>
        <p:nvSpPr>
          <p:cNvPr id="147" name="Google Shape;106;g11d7dd8933a_0_ 2"/>
          <p:cNvSpPr/>
          <p:nvPr/>
        </p:nvSpPr>
        <p:spPr>
          <a:xfrm flipH="1" rot="10800000">
            <a:off x="1279080" y="841680"/>
            <a:ext cx="7468560" cy="8280"/>
          </a:xfrm>
          <a:custGeom>
            <a:avLst/>
            <a:gdLst/>
            <a:ahLst/>
            <a:rect l="l" t="t" r="r" b="b"/>
            <a:pathLst>
              <a:path w="21600" h="21600">
                <a:moveTo>
                  <a:pt x="0" y="0"/>
                </a:moveTo>
                <a:lnTo>
                  <a:pt x="21600" y="21600"/>
                </a:lnTo>
              </a:path>
            </a:pathLst>
          </a:custGeom>
          <a:noFill/>
          <a:ln w="28575">
            <a:solidFill>
              <a:srgbClr val="822433"/>
            </a:solidFill>
            <a:round/>
          </a:ln>
        </p:spPr>
        <p:style>
          <a:lnRef idx="0"/>
          <a:fillRef idx="0"/>
          <a:effectRef idx="0"/>
          <a:fontRef idx="minor"/>
        </p:style>
      </p:sp>
      <p:sp>
        <p:nvSpPr>
          <p:cNvPr id="148" name="Google Shape;107;g11d7dd8933a_0_ 2"/>
          <p:cNvSpPr/>
          <p:nvPr/>
        </p:nvSpPr>
        <p:spPr>
          <a:xfrm>
            <a:off x="1279080" y="256320"/>
            <a:ext cx="4915440" cy="548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400" spc="-1" strike="noStrike">
                <a:solidFill>
                  <a:srgbClr val="822433"/>
                </a:solidFill>
                <a:latin typeface="Arial"/>
                <a:ea typeface="Arial"/>
              </a:rPr>
              <a:t>Actors and Use Cases</a:t>
            </a:r>
            <a:endParaRPr b="0" lang="en-GB" sz="2400" spc="-1" strike="noStrike">
              <a:latin typeface="Arial"/>
            </a:endParaRPr>
          </a:p>
        </p:txBody>
      </p:sp>
      <p:sp>
        <p:nvSpPr>
          <p:cNvPr id="149" name="Google Shape;108;g11d7dd8933a_0_ 1"/>
          <p:cNvSpPr/>
          <p:nvPr/>
        </p:nvSpPr>
        <p:spPr>
          <a:xfrm>
            <a:off x="720000" y="1176120"/>
            <a:ext cx="6449760" cy="518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r>
              <a:rPr b="1" lang="en-US" sz="2200" spc="-1" strike="noStrike">
                <a:solidFill>
                  <a:srgbClr val="000000"/>
                </a:solidFill>
                <a:latin typeface="Arial"/>
                <a:ea typeface="Arial"/>
              </a:rPr>
              <a:t>Who</a:t>
            </a:r>
            <a:r>
              <a:rPr b="1" lang="en-US" sz="2200" spc="-1" strike="noStrike">
                <a:solidFill>
                  <a:srgbClr val="000000"/>
                </a:solidFill>
                <a:latin typeface="Arial"/>
                <a:ea typeface="Arial"/>
              </a:rPr>
              <a:t>?</a:t>
            </a:r>
            <a:endParaRPr b="0" lang="en-GB" sz="2200" spc="-1" strike="noStrike">
              <a:latin typeface="Arial"/>
            </a:endParaRPr>
          </a:p>
        </p:txBody>
      </p:sp>
      <p:sp>
        <p:nvSpPr>
          <p:cNvPr id="150" name="Google Shape;108;g11d7dd8933a_0_ 7"/>
          <p:cNvSpPr/>
          <p:nvPr/>
        </p:nvSpPr>
        <p:spPr>
          <a:xfrm>
            <a:off x="1260000" y="1769400"/>
            <a:ext cx="6449760" cy="1826280"/>
          </a:xfrm>
          <a:prstGeom prst="rect">
            <a:avLst/>
          </a:prstGeom>
          <a:noFill/>
          <a:ln w="0">
            <a:noFill/>
          </a:ln>
        </p:spPr>
        <p:style>
          <a:lnRef idx="0"/>
          <a:fillRef idx="0"/>
          <a:effectRef idx="0"/>
          <a:fontRef idx="minor"/>
        </p:style>
        <p:txBody>
          <a:bodyPr lIns="90000" rIns="90000" tIns="91440" bIns="91440" anchor="t">
            <a:spAutoFit/>
          </a:bodyPr>
          <a:p>
            <a:pPr marL="216000" indent="-216000">
              <a:lnSpc>
                <a:spcPct val="100000"/>
              </a:lnSpc>
              <a:buClr>
                <a:srgbClr val="000000"/>
              </a:buClr>
              <a:buSzPct val="45000"/>
              <a:buFont typeface="Wingdings" charset="2"/>
              <a:buChar char=""/>
              <a:tabLst>
                <a:tab algn="l" pos="0"/>
              </a:tabLst>
            </a:pPr>
            <a:r>
              <a:rPr b="0" lang="en-US" sz="2200" spc="-1" strike="noStrike">
                <a:solidFill>
                  <a:srgbClr val="000000"/>
                </a:solidFill>
                <a:latin typeface="Arial"/>
                <a:ea typeface="Arial"/>
              </a:rPr>
              <a:t>Public transport users </a:t>
            </a:r>
            <a:endParaRPr b="0" lang="en-GB" sz="2200" spc="-1" strike="noStrike">
              <a:latin typeface="Arial"/>
            </a:endParaRPr>
          </a:p>
          <a:p>
            <a:pPr>
              <a:lnSpc>
                <a:spcPct val="100000"/>
              </a:lnSpc>
              <a:buNone/>
              <a:tabLst>
                <a:tab algn="l" pos="0"/>
              </a:tabLst>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Private sector employee, Student</a:t>
            </a:r>
            <a:endParaRPr b="0" lang="en-GB" sz="1600" spc="-1" strike="noStrike">
              <a:latin typeface="Arial"/>
            </a:endParaRPr>
          </a:p>
          <a:p>
            <a:pPr>
              <a:lnSpc>
                <a:spcPct val="100000"/>
              </a:lnSpc>
              <a:buNone/>
              <a:tabLst>
                <a:tab algn="l" pos="0"/>
              </a:tabLst>
            </a:pPr>
            <a:endParaRPr b="0" lang="en-GB"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2200" spc="-1" strike="noStrike">
                <a:solidFill>
                  <a:srgbClr val="000000"/>
                </a:solidFill>
                <a:latin typeface="Arial"/>
                <a:ea typeface="Arial"/>
              </a:rPr>
              <a:t>Public transport drivers</a:t>
            </a:r>
            <a:endParaRPr b="0" lang="en-GB" sz="2200" spc="-1" strike="noStrike">
              <a:latin typeface="Arial"/>
            </a:endParaRPr>
          </a:p>
          <a:p>
            <a:pPr marL="216000" indent="-216000">
              <a:lnSpc>
                <a:spcPct val="100000"/>
              </a:lnSpc>
              <a:buClr>
                <a:srgbClr val="000000"/>
              </a:buClr>
              <a:buSzPct val="45000"/>
              <a:buFont typeface="Wingdings" charset="2"/>
              <a:buChar char=""/>
              <a:tabLst>
                <a:tab algn="l" pos="0"/>
              </a:tabLst>
            </a:pPr>
            <a:endParaRPr b="0" lang="en-GB" sz="2200" spc="-1" strike="noStrike">
              <a:latin typeface="Arial"/>
            </a:endParaRPr>
          </a:p>
          <a:p>
            <a:pPr>
              <a:lnSpc>
                <a:spcPct val="100000"/>
              </a:lnSpc>
              <a:buNone/>
              <a:tabLst>
                <a:tab algn="l" pos="0"/>
              </a:tabLst>
            </a:pPr>
            <a:endParaRPr b="0" lang="en-GB" sz="2200" spc="-1" strike="noStrike">
              <a:latin typeface="Arial"/>
            </a:endParaRPr>
          </a:p>
        </p:txBody>
      </p:sp>
      <p:sp>
        <p:nvSpPr>
          <p:cNvPr id="151" name="Google Shape;108;g11d7dd8933a_0_ 8"/>
          <p:cNvSpPr/>
          <p:nvPr/>
        </p:nvSpPr>
        <p:spPr>
          <a:xfrm>
            <a:off x="720000" y="3441600"/>
            <a:ext cx="6449760" cy="518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200" spc="-1" strike="noStrike">
                <a:solidFill>
                  <a:srgbClr val="000000"/>
                </a:solidFill>
                <a:latin typeface="Arial"/>
                <a:ea typeface="Arial"/>
              </a:rPr>
              <a:t>	</a:t>
            </a:r>
            <a:r>
              <a:rPr b="1" lang="en-US" sz="2200" spc="-1" strike="noStrike">
                <a:solidFill>
                  <a:srgbClr val="000000"/>
                </a:solidFill>
                <a:latin typeface="Arial"/>
                <a:ea typeface="Arial"/>
              </a:rPr>
              <a:t> </a:t>
            </a:r>
            <a:r>
              <a:rPr b="1" lang="en-US" sz="2200" spc="-1" strike="noStrike">
                <a:solidFill>
                  <a:srgbClr val="000000"/>
                </a:solidFill>
                <a:latin typeface="Arial"/>
                <a:ea typeface="Arial"/>
              </a:rPr>
              <a:t>Use Case </a:t>
            </a:r>
            <a:r>
              <a:rPr b="1" lang="en-US" sz="2200" spc="-1" strike="noStrike">
                <a:solidFill>
                  <a:srgbClr val="000000"/>
                </a:solidFill>
                <a:latin typeface="Arial"/>
                <a:ea typeface="Arial"/>
              </a:rPr>
              <a:t>Scenarios</a:t>
            </a:r>
            <a:endParaRPr b="1" lang="en-GB" sz="2200" spc="-1" strike="noStrike">
              <a:latin typeface="Arial"/>
            </a:endParaRPr>
          </a:p>
        </p:txBody>
      </p:sp>
      <p:sp>
        <p:nvSpPr>
          <p:cNvPr id="152" name=""/>
          <p:cNvSpPr/>
          <p:nvPr/>
        </p:nvSpPr>
        <p:spPr>
          <a:xfrm>
            <a:off x="1260000" y="3780000"/>
            <a:ext cx="7019640" cy="178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GB" sz="1800" spc="-1" strike="noStrike">
              <a:latin typeface="Arial"/>
            </a:endParaRPr>
          </a:p>
          <a:p>
            <a:pPr marL="216000" indent="-216000">
              <a:lnSpc>
                <a:spcPct val="100000"/>
              </a:lnSpc>
              <a:buClr>
                <a:srgbClr val="000000"/>
              </a:buClr>
              <a:buSzPct val="45000"/>
              <a:buFont typeface="Wingdings" charset="2"/>
              <a:buChar char=""/>
            </a:pPr>
            <a:endParaRPr b="0" lang="en-GB" sz="1800" spc="-1" strike="noStrike">
              <a:latin typeface="Arial"/>
            </a:endParaRPr>
          </a:p>
          <a:p>
            <a:pPr>
              <a:lnSpc>
                <a:spcPct val="100000"/>
              </a:lnSpc>
              <a:buNone/>
            </a:pPr>
            <a:endParaRPr b="0" lang="en-GB" sz="1800" spc="-1" strike="noStrike">
              <a:latin typeface="Arial"/>
            </a:endParaRPr>
          </a:p>
          <a:p>
            <a:pPr marL="216000" indent="-216000">
              <a:lnSpc>
                <a:spcPct val="100000"/>
              </a:lnSpc>
              <a:buClr>
                <a:srgbClr val="000000"/>
              </a:buClr>
              <a:buSzPct val="45000"/>
              <a:buFont typeface="Wingdings" charset="2"/>
              <a:buChar char=""/>
            </a:pPr>
            <a:endParaRPr b="0" lang="en-GB" sz="1800" spc="-1" strike="noStrike">
              <a:latin typeface="Arial"/>
            </a:endParaRPr>
          </a:p>
          <a:p>
            <a:pPr>
              <a:lnSpc>
                <a:spcPct val="100000"/>
              </a:lnSpc>
              <a:buNone/>
            </a:pPr>
            <a:endParaRPr b="0" lang="en-GB" sz="1800" spc="-1" strike="noStrike">
              <a:latin typeface="Arial"/>
            </a:endParaRPr>
          </a:p>
          <a:p>
            <a:pPr marL="216000" indent="-216000">
              <a:lnSpc>
                <a:spcPct val="100000"/>
              </a:lnSpc>
              <a:buClr>
                <a:srgbClr val="000000"/>
              </a:buClr>
              <a:buSzPct val="45000"/>
              <a:buFont typeface="Wingdings" charset="2"/>
              <a:buChar char=""/>
            </a:pPr>
            <a:endParaRPr b="0" lang="en-GB" sz="1800" spc="-1" strike="noStrike">
              <a:latin typeface="Arial"/>
            </a:endParaRPr>
          </a:p>
        </p:txBody>
      </p:sp>
      <p:pic>
        <p:nvPicPr>
          <p:cNvPr id="153" name="" descr=""/>
          <p:cNvPicPr/>
          <p:nvPr/>
        </p:nvPicPr>
        <p:blipFill>
          <a:blip r:embed="rId1"/>
          <a:stretch/>
        </p:blipFill>
        <p:spPr>
          <a:xfrm>
            <a:off x="1436400" y="3985920"/>
            <a:ext cx="3243600" cy="1774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TotalTime>
  <Application>LibreOffice/7.3.1.3$Windows_X86_64 LibreOffice_project/a69ca51ded25f3eefd52d7bf9a5fad8c90b87951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2006-11-20T16:13:10Z</dcterms:created>
  <dc:creator>- -</dc:creator>
  <dc:description/>
  <dc:language>en-GB</dc:language>
  <cp:lastModifiedBy/>
  <dcterms:modified xsi:type="dcterms:W3CDTF">2022-03-22T11:46:02Z</dcterms:modified>
  <cp:revision>37</cp:revision>
  <dc:subject/>
  <dc:title/>
</cp:coreProperties>
</file>

<file path=docProps/custom.xml><?xml version="1.0" encoding="utf-8"?>
<Properties xmlns="http://schemas.openxmlformats.org/officeDocument/2006/custom-properties" xmlns:vt="http://schemas.openxmlformats.org/officeDocument/2006/docPropsVTypes"/>
</file>