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4" autoAdjust="0"/>
    <p:restoredTop sz="95840" autoAdjust="0"/>
  </p:normalViewPr>
  <p:slideViewPr>
    <p:cSldViewPr snapToGrid="0" snapToObjects="1">
      <p:cViewPr varScale="1">
        <p:scale>
          <a:sx n="93" d="100"/>
          <a:sy n="93" d="100"/>
        </p:scale>
        <p:origin x="232" y="6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55AF8-6927-8346-9B07-9D80CB75872B}" type="datetimeFigureOut">
              <a:rPr lang="it-IT" smtClean="0"/>
              <a:t>17/02/22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B6B-BA3A-8C47-B4F3-B68CAE489680}" type="slidenum">
              <a:rPr lang="it-IT" smtClean="0"/>
              <a:t>‹N›</a:t>
            </a:fld>
            <a:endParaRPr lang="it-IT"/>
          </a:p>
        </p:txBody>
      </p:sp>
    </p:spTree>
    <p:extLst>
      <p:ext uri="{BB962C8B-B14F-4D97-AF65-F5344CB8AC3E}">
        <p14:creationId xmlns:p14="http://schemas.microsoft.com/office/powerpoint/2010/main" val="157431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Mappa delle strutture di vendita</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Provincia</a:t>
            </a:r>
            <a:endParaRPr dirty="0"/>
          </a:p>
          <a:p>
            <a:r>
              <a:rPr b="0" dirty="0"/>
              <a:t>No alt text provided</a:t>
            </a:r>
            <a:endParaRPr dirty="0"/>
          </a:p>
          <a:p>
            <a:endParaRPr dirty="0"/>
          </a:p>
          <a:p>
            <a:r>
              <a:rPr b="1" dirty="0"/>
              <a:t>Comune</a:t>
            </a:r>
            <a:endParaRPr dirty="0"/>
          </a:p>
          <a:p>
            <a:r>
              <a:rPr b="0" dirty="0"/>
              <a:t>No alt text provided</a:t>
            </a:r>
            <a:endParaRPr dirty="0"/>
          </a:p>
          <a:p>
            <a:endParaRPr dirty="0"/>
          </a:p>
          <a:p>
            <a:r>
              <a:rPr b="1" dirty="0"/>
              <a:t>Azienda</a:t>
            </a:r>
            <a:endParaRPr dirty="0"/>
          </a:p>
          <a:p>
            <a:r>
              <a:rPr b="0" dirty="0"/>
              <a:t>No alt text provided</a:t>
            </a:r>
            <a:endParaRPr dirty="0"/>
          </a:p>
          <a:p>
            <a:endParaRPr dirty="0"/>
          </a:p>
          <a:p>
            <a:r>
              <a:rPr b="1" dirty="0"/>
              <a:t>Superficie totale (mq)</a:t>
            </a:r>
            <a:endParaRPr dirty="0"/>
          </a:p>
          <a:p>
            <a:r>
              <a:rPr b="0" dirty="0"/>
              <a:t>No alt text provided</a:t>
            </a:r>
            <a:endParaRPr dirty="0"/>
          </a:p>
          <a:p>
            <a:endParaRPr dirty="0"/>
          </a:p>
          <a:p>
            <a:r>
              <a:rPr b="1" dirty="0"/>
              <a:t>Superficie alimentare (mq)</a:t>
            </a:r>
            <a:endParaRPr dirty="0"/>
          </a:p>
          <a:p>
            <a:r>
              <a:rPr b="0" dirty="0"/>
              <a:t>No alt text provided</a:t>
            </a:r>
            <a:endParaRPr dirty="0"/>
          </a:p>
          <a:p>
            <a:endParaRPr dirty="0"/>
          </a:p>
          <a:p>
            <a:r>
              <a:rPr b="1" dirty="0"/>
              <a:t>Superficie non alimentare (mq)</a:t>
            </a:r>
            <a:endParaRPr dirty="0"/>
          </a:p>
          <a:p>
            <a:r>
              <a:rPr b="0" dirty="0"/>
              <a:t>No alt text provided</a:t>
            </a:r>
            <a:endParaRPr dirty="0"/>
          </a:p>
          <a:p>
            <a:endParaRPr dirty="0"/>
          </a:p>
          <a:p>
            <a:r>
              <a:rPr b="1" dirty="0"/>
              <a:t>Grandi strutture di vendita</a:t>
            </a:r>
            <a:endParaRPr dirty="0"/>
          </a:p>
          <a:p>
            <a:r>
              <a:rPr b="0" dirty="0"/>
              <a:t>No alt text provided</a:t>
            </a:r>
            <a:endParaRPr dirty="0"/>
          </a:p>
          <a:p>
            <a:endParaRPr dirty="0"/>
          </a:p>
          <a:p>
            <a:r>
              <a:rPr b="1" dirty="0"/>
              <a:t>Settore di Mercato</a:t>
            </a:r>
            <a:endParaRPr dirty="0"/>
          </a:p>
          <a:p>
            <a:r>
              <a:rPr b="0" dirty="0"/>
              <a:t>No alt text provided</a:t>
            </a:r>
            <a:endParaRPr dirty="0"/>
          </a:p>
          <a:p>
            <a:endParaRPr dirty="0"/>
          </a:p>
          <a:p>
            <a:r>
              <a:rPr b="1" dirty="0"/>
              <a:t>Attività commerciali per settore di mercato</a:t>
            </a:r>
            <a:endParaRPr dirty="0"/>
          </a:p>
          <a:p>
            <a:r>
              <a:rPr b="0" dirty="0"/>
              <a:t>No alt text provided</a:t>
            </a:r>
            <a:endParaRPr dirty="0"/>
          </a:p>
          <a:p>
            <a:endParaRPr dirty="0"/>
          </a:p>
          <a:p>
            <a:r>
              <a:rPr b="1" dirty="0"/>
              <a:t>Strutture di vendita per provincia</a:t>
            </a:r>
            <a:endParaRPr dirty="0"/>
          </a:p>
          <a:p>
            <a:r>
              <a:rPr b="0" dirty="0"/>
              <a:t>No alt text provided</a:t>
            </a:r>
            <a:endParaRPr dirty="0"/>
          </a:p>
          <a:p>
            <a:endParaRPr dirty="0"/>
          </a:p>
          <a:p>
            <a:r>
              <a:rPr b="1" dirty="0"/>
              <a:t>Top 5 aziende con la maggiore superficie (mq)</a:t>
            </a:r>
            <a:endParaRPr dirty="0"/>
          </a:p>
          <a:p>
            <a:r>
              <a:rPr b="0" dirty="0"/>
              <a:t>No alt text provided</a:t>
            </a:r>
            <a:endParaRPr dirty="0"/>
          </a:p>
          <a:p>
            <a:endParaRPr dirty="0"/>
          </a:p>
          <a:p>
            <a:r>
              <a:rPr b="1" dirty="0"/>
              <a:t>Strutture di vendita</a:t>
            </a:r>
            <a:endParaRPr dirty="0"/>
          </a:p>
          <a:p>
            <a:r>
              <a:rPr b="0" dirty="0"/>
              <a:t>No alt text provided</a:t>
            </a:r>
            <a:endParaRPr dirty="0"/>
          </a:p>
          <a:p>
            <a:endParaRPr dirty="0"/>
          </a:p>
          <a:p>
            <a:r>
              <a:rPr b="1" dirty="0"/>
              <a:t>Strutture di vendita alimentari</a:t>
            </a:r>
            <a:endParaRPr dirty="0"/>
          </a:p>
          <a:p>
            <a:r>
              <a:rPr b="0" dirty="0"/>
              <a:t>No alt text provided</a:t>
            </a:r>
            <a:endParaRPr dirty="0"/>
          </a:p>
          <a:p>
            <a:endParaRPr dirty="0"/>
          </a:p>
          <a:p>
            <a:r>
              <a:rPr b="1" dirty="0"/>
              <a:t>Strutture di vendita non alimentari</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e2c326b-b7bb-4383-9d4a-25ef14657642?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e2c326b-b7bb-4383-9d4a-25ef1465764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981585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lvl="0" algn="l">
              <a:defRPr/>
            </a:pPr>
            <a:r>
              <a:rPr lang="en-US" dirty="0" err="1">
                <a:solidFill>
                  <a:srgbClr val="F3C910"/>
                </a:solidFill>
              </a:rPr>
              <a:t>GrandiStruttureDiVendita_RegioneLombardia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16/02/2022 09:20:04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16/02/2022 09:18:47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appa delle strutture di vendita ,image ,Provincia ,Comune ,Azienda ,Superficie totale (mq) ,Superficie alimentare (mq) ,Superficie non alimentare (mq) ,Grandi strutture di vendita ,Settore di Mercato ,Attività commerciali per settore di mercato ,Strutture di vendita per provincia ,Top 5 aziende con la maggiore superficie (mq) ,Strutture di vendita ,Strutture di vendita alimentari ,Strutture di vendita non alimentari.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P2</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150</Words>
  <Application>Microsoft Macintosh PowerPoint</Application>
  <PresentationFormat>Widescreen</PresentationFormat>
  <Paragraphs>54</Paragraphs>
  <Slides>2</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GrandiStruttureDiVendita_RegioneLombardia</vt:lpstr>
      <vt:lpstr>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Francesco Pio Crovella</cp:lastModifiedBy>
  <cp:revision>5</cp:revision>
  <dcterms:created xsi:type="dcterms:W3CDTF">2016-09-04T11:54:55Z</dcterms:created>
  <dcterms:modified xsi:type="dcterms:W3CDTF">2022-02-17T01:30:53Z</dcterms:modified>
</cp:coreProperties>
</file>