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4"/>
  </p:sldMasterIdLst>
  <p:notesMasterIdLst>
    <p:notesMasterId r:id="rId28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3" r:id="rId26"/>
    <p:sldId id="284" r:id="rId27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4A2E1-5613-4485-8BBE-555B104494DF}" v="222" dt="2022-05-09T08:54:37.24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390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1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vella, Francesco Pio (Bip)" userId="5ee33707-2e03-44f4-8331-85ef4dd205e1" providerId="ADAL" clId="{44B4A2E1-5613-4485-8BBE-555B104494DF}"/>
    <pc:docChg chg="undo custSel addSld delSld modSld modMainMaster modNotesMaster">
      <pc:chgData name="Crovella, Francesco Pio (Bip)" userId="5ee33707-2e03-44f4-8331-85ef4dd205e1" providerId="ADAL" clId="{44B4A2E1-5613-4485-8BBE-555B104494DF}" dt="2022-05-09T08:56:39.643" v="4230" actId="113"/>
      <pc:docMkLst>
        <pc:docMk/>
      </pc:docMkLst>
      <pc:sldChg chg="modSp mod">
        <pc:chgData name="Crovella, Francesco Pio (Bip)" userId="5ee33707-2e03-44f4-8331-85ef4dd205e1" providerId="ADAL" clId="{44B4A2E1-5613-4485-8BBE-555B104494DF}" dt="2022-05-09T08:54:56.948" v="4201" actId="27636"/>
        <pc:sldMkLst>
          <pc:docMk/>
          <pc:sldMk cId="3237914124" sldId="256"/>
        </pc:sldMkLst>
        <pc:spChg chg="mod">
          <ac:chgData name="Crovella, Francesco Pio (Bip)" userId="5ee33707-2e03-44f4-8331-85ef4dd205e1" providerId="ADAL" clId="{44B4A2E1-5613-4485-8BBE-555B104494DF}" dt="2022-05-09T08:54:56.948" v="4201" actId="2763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Crovella, Francesco Pio (Bip)" userId="5ee33707-2e03-44f4-8331-85ef4dd205e1" providerId="ADAL" clId="{44B4A2E1-5613-4485-8BBE-555B104494DF}" dt="2022-05-09T08:54:37.714" v="4195" actId="27636"/>
          <ac:spMkLst>
            <pc:docMk/>
            <pc:sldMk cId="3237914124" sldId="256"/>
            <ac:spMk id="3" creationId="{93383873-F31C-4E31-B4BA-B40D502705CE}"/>
          </ac:spMkLst>
        </pc:spChg>
        <pc:picChg chg="mod">
          <ac:chgData name="Crovella, Francesco Pio (Bip)" userId="5ee33707-2e03-44f4-8331-85ef4dd205e1" providerId="ADAL" clId="{44B4A2E1-5613-4485-8BBE-555B104494DF}" dt="2022-05-09T08:49:35.098" v="4139" actId="1076"/>
          <ac:picMkLst>
            <pc:docMk/>
            <pc:sldMk cId="3237914124" sldId="256"/>
            <ac:picMk id="4" creationId="{472BA16E-D1FA-4491-9564-DD4BCFEACAD2}"/>
          </ac:picMkLst>
        </pc:picChg>
      </pc:sldChg>
      <pc:sldChg chg="modSp mod">
        <pc:chgData name="Crovella, Francesco Pio (Bip)" userId="5ee33707-2e03-44f4-8331-85ef4dd205e1" providerId="ADAL" clId="{44B4A2E1-5613-4485-8BBE-555B104494DF}" dt="2022-05-09T08:55:02.749" v="4202" actId="113"/>
        <pc:sldMkLst>
          <pc:docMk/>
          <pc:sldMk cId="1339210688" sldId="257"/>
        </pc:sldMkLst>
        <pc:spChg chg="mod">
          <ac:chgData name="Crovella, Francesco Pio (Bip)" userId="5ee33707-2e03-44f4-8331-85ef4dd205e1" providerId="ADAL" clId="{44B4A2E1-5613-4485-8BBE-555B104494DF}" dt="2022-05-09T08:55:02.749" v="4202" actId="113"/>
          <ac:spMkLst>
            <pc:docMk/>
            <pc:sldMk cId="1339210688" sldId="257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54:37.829" v="4196" actId="27636"/>
          <ac:spMkLst>
            <pc:docMk/>
            <pc:sldMk cId="1339210688" sldId="257"/>
            <ac:spMk id="3" creationId="{902FD5C4-FE5F-46D2-ABC9-49FA4BB8442F}"/>
          </ac:spMkLst>
        </pc:spChg>
      </pc:sldChg>
      <pc:sldChg chg="addSp delSp modSp mod">
        <pc:chgData name="Crovella, Francesco Pio (Bip)" userId="5ee33707-2e03-44f4-8331-85ef4dd205e1" providerId="ADAL" clId="{44B4A2E1-5613-4485-8BBE-555B104494DF}" dt="2022-05-09T08:55:19.256" v="4207" actId="113"/>
        <pc:sldMkLst>
          <pc:docMk/>
          <pc:sldMk cId="1957259874" sldId="258"/>
        </pc:sldMkLst>
        <pc:spChg chg="mod">
          <ac:chgData name="Crovella, Francesco Pio (Bip)" userId="5ee33707-2e03-44f4-8331-85ef4dd205e1" providerId="ADAL" clId="{44B4A2E1-5613-4485-8BBE-555B104494DF}" dt="2022-05-09T08:55:19.256" v="4207" actId="113"/>
          <ac:spMkLst>
            <pc:docMk/>
            <pc:sldMk cId="1957259874" sldId="258"/>
            <ac:spMk id="2" creationId="{65C3525F-7CB4-4C06-B037-C81D2DED9B80}"/>
          </ac:spMkLst>
        </pc:spChg>
        <pc:spChg chg="mod">
          <ac:chgData name="Crovella, Francesco Pio (Bip)" userId="5ee33707-2e03-44f4-8331-85ef4dd205e1" providerId="ADAL" clId="{44B4A2E1-5613-4485-8BBE-555B104494DF}" dt="2022-05-09T08:50:11.218" v="4142" actId="1076"/>
          <ac:spMkLst>
            <pc:docMk/>
            <pc:sldMk cId="1957259874" sldId="258"/>
            <ac:spMk id="3" creationId="{E4FC0D20-FACF-4D73-BD27-CF8F6B97546A}"/>
          </ac:spMkLst>
        </pc:spChg>
        <pc:spChg chg="mod">
          <ac:chgData name="Crovella, Francesco Pio (Bip)" userId="5ee33707-2e03-44f4-8331-85ef4dd205e1" providerId="ADAL" clId="{44B4A2E1-5613-4485-8BBE-555B104494DF}" dt="2022-05-09T08:50:13.460" v="4143" actId="1076"/>
          <ac:spMkLst>
            <pc:docMk/>
            <pc:sldMk cId="1957259874" sldId="258"/>
            <ac:spMk id="4" creationId="{ACA6A89D-097D-4968-A07A-39A5B4F78A62}"/>
          </ac:spMkLst>
        </pc:spChg>
        <pc:spChg chg="del">
          <ac:chgData name="Crovella, Francesco Pio (Bip)" userId="5ee33707-2e03-44f4-8331-85ef4dd205e1" providerId="ADAL" clId="{44B4A2E1-5613-4485-8BBE-555B104494DF}" dt="2022-05-09T00:50:38.636" v="215" actId="478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Crovella, Francesco Pio (Bip)" userId="5ee33707-2e03-44f4-8331-85ef4dd205e1" providerId="ADAL" clId="{44B4A2E1-5613-4485-8BBE-555B104494DF}" dt="2022-05-09T00:51:26.049" v="226" actId="478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Crovella, Francesco Pio (Bip)" userId="5ee33707-2e03-44f4-8331-85ef4dd205e1" providerId="ADAL" clId="{44B4A2E1-5613-4485-8BBE-555B104494DF}" dt="2022-05-09T00:54:05.500" v="268" actId="478"/>
          <ac:picMkLst>
            <pc:docMk/>
            <pc:sldMk cId="1957259874" sldId="258"/>
            <ac:picMk id="6" creationId="{65F63A34-49E1-473B-AF46-8058A22FD0A8}"/>
          </ac:picMkLst>
        </pc:picChg>
        <pc:picChg chg="add mod">
          <ac:chgData name="Crovella, Francesco Pio (Bip)" userId="5ee33707-2e03-44f4-8331-85ef4dd205e1" providerId="ADAL" clId="{44B4A2E1-5613-4485-8BBE-555B104494DF}" dt="2022-05-09T08:50:11.218" v="4142" actId="1076"/>
          <ac:picMkLst>
            <pc:docMk/>
            <pc:sldMk cId="1957259874" sldId="258"/>
            <ac:picMk id="6" creationId="{C1D8CE67-34E8-41EF-BF7E-A3366C12BDF5}"/>
          </ac:picMkLst>
        </pc:picChg>
        <pc:picChg chg="add mod">
          <ac:chgData name="Crovella, Francesco Pio (Bip)" userId="5ee33707-2e03-44f4-8331-85ef4dd205e1" providerId="ADAL" clId="{44B4A2E1-5613-4485-8BBE-555B104494DF}" dt="2022-05-09T08:50:13.460" v="4143" actId="1076"/>
          <ac:picMkLst>
            <pc:docMk/>
            <pc:sldMk cId="1957259874" sldId="258"/>
            <ac:picMk id="8" creationId="{BEAA1442-1632-48F4-9360-1D9C8CFB3002}"/>
          </ac:picMkLst>
        </pc:picChg>
        <pc:picChg chg="add del mod">
          <ac:chgData name="Crovella, Francesco Pio (Bip)" userId="5ee33707-2e03-44f4-8331-85ef4dd205e1" providerId="ADAL" clId="{44B4A2E1-5613-4485-8BBE-555B104494DF}" dt="2022-05-09T00:54:05.937" v="269" actId="478"/>
          <ac:picMkLst>
            <pc:docMk/>
            <pc:sldMk cId="1957259874" sldId="258"/>
            <ac:picMk id="9" creationId="{1C02D125-FDFB-4AF2-917F-311C4E2931E5}"/>
          </ac:picMkLst>
        </pc:picChg>
      </pc:sldChg>
      <pc:sldChg chg="modSp mod">
        <pc:chgData name="Crovella, Francesco Pio (Bip)" userId="5ee33707-2e03-44f4-8331-85ef4dd205e1" providerId="ADAL" clId="{44B4A2E1-5613-4485-8BBE-555B104494DF}" dt="2022-05-09T08:55:05.931" v="4203" actId="113"/>
        <pc:sldMkLst>
          <pc:docMk/>
          <pc:sldMk cId="3083623366" sldId="260"/>
        </pc:sldMkLst>
        <pc:spChg chg="mod">
          <ac:chgData name="Crovella, Francesco Pio (Bip)" userId="5ee33707-2e03-44f4-8331-85ef4dd205e1" providerId="ADAL" clId="{44B4A2E1-5613-4485-8BBE-555B104494DF}" dt="2022-05-09T08:55:05.931" v="4203" actId="113"/>
          <ac:spMkLst>
            <pc:docMk/>
            <pc:sldMk cId="3083623366" sldId="260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54:37.837" v="4197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Crovella, Francesco Pio (Bip)" userId="5ee33707-2e03-44f4-8331-85ef4dd205e1" providerId="ADAL" clId="{44B4A2E1-5613-4485-8BBE-555B104494DF}" dt="2022-05-09T08:55:08.914" v="4204" actId="113"/>
        <pc:sldMkLst>
          <pc:docMk/>
          <pc:sldMk cId="710623681" sldId="261"/>
        </pc:sldMkLst>
        <pc:spChg chg="mod">
          <ac:chgData name="Crovella, Francesco Pio (Bip)" userId="5ee33707-2e03-44f4-8331-85ef4dd205e1" providerId="ADAL" clId="{44B4A2E1-5613-4485-8BBE-555B104494DF}" dt="2022-05-09T08:55:08.914" v="4204" actId="113"/>
          <ac:spMkLst>
            <pc:docMk/>
            <pc:sldMk cId="710623681" sldId="261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35:28.203" v="4056" actId="1076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Crovella, Francesco Pio (Bip)" userId="5ee33707-2e03-44f4-8331-85ef4dd205e1" providerId="ADAL" clId="{44B4A2E1-5613-4485-8BBE-555B104494DF}" dt="2022-05-09T08:55:12.318" v="4205" actId="113"/>
        <pc:sldMkLst>
          <pc:docMk/>
          <pc:sldMk cId="452859177" sldId="262"/>
        </pc:sldMkLst>
        <pc:spChg chg="mod">
          <ac:chgData name="Crovella, Francesco Pio (Bip)" userId="5ee33707-2e03-44f4-8331-85ef4dd205e1" providerId="ADAL" clId="{44B4A2E1-5613-4485-8BBE-555B104494DF}" dt="2022-05-09T08:55:12.318" v="4205" actId="113"/>
          <ac:spMkLst>
            <pc:docMk/>
            <pc:sldMk cId="452859177" sldId="262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49:46.634" v="4141" actId="1076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Crovella, Francesco Pio (Bip)" userId="5ee33707-2e03-44f4-8331-85ef4dd205e1" providerId="ADAL" clId="{44B4A2E1-5613-4485-8BBE-555B104494DF}" dt="2022-05-09T08:32:22.557" v="4009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modSp mod">
        <pc:chgData name="Crovella, Francesco Pio (Bip)" userId="5ee33707-2e03-44f4-8331-85ef4dd205e1" providerId="ADAL" clId="{44B4A2E1-5613-4485-8BBE-555B104494DF}" dt="2022-05-09T08:55:15.764" v="4206" actId="113"/>
        <pc:sldMkLst>
          <pc:docMk/>
          <pc:sldMk cId="1464666480" sldId="263"/>
        </pc:sldMkLst>
        <pc:spChg chg="mod">
          <ac:chgData name="Crovella, Francesco Pio (Bip)" userId="5ee33707-2e03-44f4-8331-85ef4dd205e1" providerId="ADAL" clId="{44B4A2E1-5613-4485-8BBE-555B104494DF}" dt="2022-05-09T08:55:15.764" v="4206" actId="113"/>
          <ac:spMkLst>
            <pc:docMk/>
            <pc:sldMk cId="1464666480" sldId="263"/>
            <ac:spMk id="2" creationId="{2873BEC0-94F5-4226-A9E7-51B66045EF49}"/>
          </ac:spMkLst>
        </pc:spChg>
      </pc:sldChg>
      <pc:sldChg chg="addSp delSp modSp mod">
        <pc:chgData name="Crovella, Francesco Pio (Bip)" userId="5ee33707-2e03-44f4-8331-85ef4dd205e1" providerId="ADAL" clId="{44B4A2E1-5613-4485-8BBE-555B104494DF}" dt="2022-05-09T08:55:40.842" v="4212" actId="1076"/>
        <pc:sldMkLst>
          <pc:docMk/>
          <pc:sldMk cId="545569246" sldId="264"/>
        </pc:sldMkLst>
        <pc:spChg chg="mod">
          <ac:chgData name="Crovella, Francesco Pio (Bip)" userId="5ee33707-2e03-44f4-8331-85ef4dd205e1" providerId="ADAL" clId="{44B4A2E1-5613-4485-8BBE-555B104494DF}" dt="2022-05-09T08:55:40.842" v="4212" actId="1076"/>
          <ac:spMkLst>
            <pc:docMk/>
            <pc:sldMk cId="545569246" sldId="264"/>
            <ac:spMk id="2" creationId="{65C3525F-7CB4-4C06-B037-C81D2DED9B80}"/>
          </ac:spMkLst>
        </pc:spChg>
        <pc:spChg chg="mod">
          <ac:chgData name="Crovella, Francesco Pio (Bip)" userId="5ee33707-2e03-44f4-8331-85ef4dd205e1" providerId="ADAL" clId="{44B4A2E1-5613-4485-8BBE-555B104494DF}" dt="2022-05-09T08:50:18.122" v="4144" actId="1076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Crovella, Francesco Pio (Bip)" userId="5ee33707-2e03-44f4-8331-85ef4dd205e1" providerId="ADAL" clId="{44B4A2E1-5613-4485-8BBE-555B104494DF}" dt="2022-05-09T08:50:18.122" v="4144" actId="1076"/>
          <ac:spMkLst>
            <pc:docMk/>
            <pc:sldMk cId="545569246" sldId="264"/>
            <ac:spMk id="4" creationId="{ACA6A89D-097D-4968-A07A-39A5B4F78A62}"/>
          </ac:spMkLst>
        </pc:spChg>
        <pc:picChg chg="add del">
          <ac:chgData name="Crovella, Francesco Pio (Bip)" userId="5ee33707-2e03-44f4-8331-85ef4dd205e1" providerId="ADAL" clId="{44B4A2E1-5613-4485-8BBE-555B104494DF}" dt="2022-05-09T08:33:03.212" v="4022" actId="478"/>
          <ac:picMkLst>
            <pc:docMk/>
            <pc:sldMk cId="545569246" sldId="264"/>
            <ac:picMk id="6" creationId="{4A6F1A2E-BA95-4D46-801C-FBCAE3ABEBE8}"/>
          </ac:picMkLst>
        </pc:picChg>
      </pc:sldChg>
      <pc:sldChg chg="modSp mod">
        <pc:chgData name="Crovella, Francesco Pio (Bip)" userId="5ee33707-2e03-44f4-8331-85ef4dd205e1" providerId="ADAL" clId="{44B4A2E1-5613-4485-8BBE-555B104494DF}" dt="2022-05-09T08:55:56.199" v="4216" actId="113"/>
        <pc:sldMkLst>
          <pc:docMk/>
          <pc:sldMk cId="9691683" sldId="267"/>
        </pc:sldMkLst>
        <pc:spChg chg="mod">
          <ac:chgData name="Crovella, Francesco Pio (Bip)" userId="5ee33707-2e03-44f4-8331-85ef4dd205e1" providerId="ADAL" clId="{44B4A2E1-5613-4485-8BBE-555B104494DF}" dt="2022-05-09T08:55:56.199" v="4216" actId="113"/>
          <ac:spMkLst>
            <pc:docMk/>
            <pc:sldMk cId="9691683" sldId="267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50:40.977" v="4150" actId="1076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Crovella, Francesco Pio (Bip)" userId="5ee33707-2e03-44f4-8331-85ef4dd205e1" providerId="ADAL" clId="{44B4A2E1-5613-4485-8BBE-555B104494DF}" dt="2022-05-09T08:55:59.569" v="4217" actId="113"/>
        <pc:sldMkLst>
          <pc:docMk/>
          <pc:sldMk cId="916853615" sldId="268"/>
        </pc:sldMkLst>
        <pc:spChg chg="mod">
          <ac:chgData name="Crovella, Francesco Pio (Bip)" userId="5ee33707-2e03-44f4-8331-85ef4dd205e1" providerId="ADAL" clId="{44B4A2E1-5613-4485-8BBE-555B104494DF}" dt="2022-05-09T08:55:59.569" v="4217" actId="113"/>
          <ac:spMkLst>
            <pc:docMk/>
            <pc:sldMk cId="916853615" sldId="268"/>
            <ac:spMk id="2" creationId="{2873BEC0-94F5-4226-A9E7-51B66045EF49}"/>
          </ac:spMkLst>
        </pc:spChg>
        <pc:spChg chg="add del mod">
          <ac:chgData name="Crovella, Francesco Pio (Bip)" userId="5ee33707-2e03-44f4-8331-85ef4dd205e1" providerId="ADAL" clId="{44B4A2E1-5613-4485-8BBE-555B104494DF}" dt="2022-05-09T00:59:37.585" v="358" actId="478"/>
          <ac:spMkLst>
            <pc:docMk/>
            <pc:sldMk cId="916853615" sldId="268"/>
            <ac:spMk id="4" creationId="{EBC53796-527E-4C4E-910D-EC3D9E7AD0E8}"/>
          </ac:spMkLst>
        </pc:spChg>
        <pc:spChg chg="del">
          <ac:chgData name="Crovella, Francesco Pio (Bip)" userId="5ee33707-2e03-44f4-8331-85ef4dd205e1" providerId="ADAL" clId="{44B4A2E1-5613-4485-8BBE-555B104494DF}" dt="2022-05-09T00:59:35.578" v="357" actId="478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Crovella, Francesco Pio (Bip)" userId="5ee33707-2e03-44f4-8331-85ef4dd205e1" providerId="ADAL" clId="{44B4A2E1-5613-4485-8BBE-555B104494DF}" dt="2022-05-09T08:50:46.242" v="4151" actId="1076"/>
          <ac:picMkLst>
            <pc:docMk/>
            <pc:sldMk cId="916853615" sldId="268"/>
            <ac:picMk id="6" creationId="{2E0ECC34-B4BB-4B26-AC26-AA9B3E4EBA69}"/>
          </ac:picMkLst>
        </pc:picChg>
        <pc:picChg chg="add del mod">
          <ac:chgData name="Crovella, Francesco Pio (Bip)" userId="5ee33707-2e03-44f4-8331-85ef4dd205e1" providerId="ADAL" clId="{44B4A2E1-5613-4485-8BBE-555B104494DF}" dt="2022-05-09T01:01:55.734" v="376" actId="21"/>
          <ac:picMkLst>
            <pc:docMk/>
            <pc:sldMk cId="916853615" sldId="268"/>
            <ac:picMk id="9" creationId="{CAB14F6C-E112-4BDA-8E71-B15BB275D281}"/>
          </ac:picMkLst>
        </pc:picChg>
      </pc:sldChg>
      <pc:sldChg chg="addSp delSp modSp mod">
        <pc:chgData name="Crovella, Francesco Pio (Bip)" userId="5ee33707-2e03-44f4-8331-85ef4dd205e1" providerId="ADAL" clId="{44B4A2E1-5613-4485-8BBE-555B104494DF}" dt="2022-05-09T08:56:03.020" v="4218" actId="113"/>
        <pc:sldMkLst>
          <pc:docMk/>
          <pc:sldMk cId="3266127139" sldId="269"/>
        </pc:sldMkLst>
        <pc:spChg chg="del mod">
          <ac:chgData name="Crovella, Francesco Pio (Bip)" userId="5ee33707-2e03-44f4-8331-85ef4dd205e1" providerId="ADAL" clId="{44B4A2E1-5613-4485-8BBE-555B104494DF}" dt="2022-05-09T08:38:21.499" v="4089" actId="478"/>
          <ac:spMkLst>
            <pc:docMk/>
            <pc:sldMk cId="3266127139" sldId="269"/>
            <ac:spMk id="2" creationId="{2873BEC0-94F5-4226-A9E7-51B66045EF49}"/>
          </ac:spMkLst>
        </pc:spChg>
        <pc:spChg chg="add del mod">
          <ac:chgData name="Crovella, Francesco Pio (Bip)" userId="5ee33707-2e03-44f4-8331-85ef4dd205e1" providerId="ADAL" clId="{44B4A2E1-5613-4485-8BBE-555B104494DF}" dt="2022-05-09T08:38:24.047" v="4090" actId="478"/>
          <ac:spMkLst>
            <pc:docMk/>
            <pc:sldMk cId="3266127139" sldId="269"/>
            <ac:spMk id="4" creationId="{0CE6B28D-C856-48A2-ADC2-D0B9463C9BB0}"/>
          </ac:spMkLst>
        </pc:spChg>
        <pc:spChg chg="add del mod">
          <ac:chgData name="Crovella, Francesco Pio (Bip)" userId="5ee33707-2e03-44f4-8331-85ef4dd205e1" providerId="ADAL" clId="{44B4A2E1-5613-4485-8BBE-555B104494DF}" dt="2022-05-09T00:59:42.004" v="360" actId="478"/>
          <ac:spMkLst>
            <pc:docMk/>
            <pc:sldMk cId="3266127139" sldId="269"/>
            <ac:spMk id="4" creationId="{4188C41C-12FA-4737-84FB-D8CA72FD5EC7}"/>
          </ac:spMkLst>
        </pc:spChg>
        <pc:spChg chg="add mod">
          <ac:chgData name="Crovella, Francesco Pio (Bip)" userId="5ee33707-2e03-44f4-8331-85ef4dd205e1" providerId="ADAL" clId="{44B4A2E1-5613-4485-8BBE-555B104494DF}" dt="2022-05-09T08:56:03.020" v="4218" actId="113"/>
          <ac:spMkLst>
            <pc:docMk/>
            <pc:sldMk cId="3266127139" sldId="269"/>
            <ac:spMk id="6" creationId="{D0D1F05A-A94C-4B9B-A1EB-DAF5DF74A801}"/>
          </ac:spMkLst>
        </pc:spChg>
        <pc:spChg chg="del">
          <ac:chgData name="Crovella, Francesco Pio (Bip)" userId="5ee33707-2e03-44f4-8331-85ef4dd205e1" providerId="ADAL" clId="{44B4A2E1-5613-4485-8BBE-555B104494DF}" dt="2022-05-09T00:59:40.496" v="359" actId="478"/>
          <ac:spMkLst>
            <pc:docMk/>
            <pc:sldMk cId="3266127139" sldId="269"/>
            <ac:spMk id="8" creationId="{EFCC0E64-0E5B-4BA1-BC72-30FA1DE96F29}"/>
          </ac:spMkLst>
        </pc:spChg>
        <pc:picChg chg="add del mod">
          <ac:chgData name="Crovella, Francesco Pio (Bip)" userId="5ee33707-2e03-44f4-8331-85ef4dd205e1" providerId="ADAL" clId="{44B4A2E1-5613-4485-8BBE-555B104494DF}" dt="2022-05-09T01:01:46.564" v="372" actId="21"/>
          <ac:picMkLst>
            <pc:docMk/>
            <pc:sldMk cId="3266127139" sldId="269"/>
            <ac:picMk id="6" creationId="{28744C46-1AE2-4BF5-B77F-6B723C1417CA}"/>
          </ac:picMkLst>
        </pc:picChg>
        <pc:picChg chg="add mod">
          <ac:chgData name="Crovella, Francesco Pio (Bip)" userId="5ee33707-2e03-44f4-8331-85ef4dd205e1" providerId="ADAL" clId="{44B4A2E1-5613-4485-8BBE-555B104494DF}" dt="2022-05-09T08:50:49.274" v="4152" actId="1076"/>
          <ac:picMkLst>
            <pc:docMk/>
            <pc:sldMk cId="3266127139" sldId="269"/>
            <ac:picMk id="9" creationId="{B890EBFE-27ED-4EE1-971B-7B47F67C534B}"/>
          </ac:picMkLst>
        </pc:picChg>
        <pc:picChg chg="add del mod">
          <ac:chgData name="Crovella, Francesco Pio (Bip)" userId="5ee33707-2e03-44f4-8331-85ef4dd205e1" providerId="ADAL" clId="{44B4A2E1-5613-4485-8BBE-555B104494DF}" dt="2022-05-09T01:02:42.089" v="385" actId="21"/>
          <ac:picMkLst>
            <pc:docMk/>
            <pc:sldMk cId="3266127139" sldId="269"/>
            <ac:picMk id="10" creationId="{EC1FE7B8-A321-4330-9E5F-897C055C695F}"/>
          </ac:picMkLst>
        </pc:picChg>
      </pc:sldChg>
      <pc:sldChg chg="addSp delSp modSp mod">
        <pc:chgData name="Crovella, Francesco Pio (Bip)" userId="5ee33707-2e03-44f4-8331-85ef4dd205e1" providerId="ADAL" clId="{44B4A2E1-5613-4485-8BBE-555B104494DF}" dt="2022-05-09T08:56:06.610" v="4219" actId="113"/>
        <pc:sldMkLst>
          <pc:docMk/>
          <pc:sldMk cId="3517973280" sldId="270"/>
        </pc:sldMkLst>
        <pc:spChg chg="del mod">
          <ac:chgData name="Crovella, Francesco Pio (Bip)" userId="5ee33707-2e03-44f4-8331-85ef4dd205e1" providerId="ADAL" clId="{44B4A2E1-5613-4485-8BBE-555B104494DF}" dt="2022-05-09T08:38:29.967" v="4094" actId="478"/>
          <ac:spMkLst>
            <pc:docMk/>
            <pc:sldMk cId="3517973280" sldId="270"/>
            <ac:spMk id="2" creationId="{2873BEC0-94F5-4226-A9E7-51B66045EF49}"/>
          </ac:spMkLst>
        </pc:spChg>
        <pc:spChg chg="add del mod">
          <ac:chgData name="Crovella, Francesco Pio (Bip)" userId="5ee33707-2e03-44f4-8331-85ef4dd205e1" providerId="ADAL" clId="{44B4A2E1-5613-4485-8BBE-555B104494DF}" dt="2022-05-09T00:59:47.852" v="362" actId="478"/>
          <ac:spMkLst>
            <pc:docMk/>
            <pc:sldMk cId="3517973280" sldId="270"/>
            <ac:spMk id="4" creationId="{66D4C0E5-1A92-4A39-A237-8AA167E0D327}"/>
          </ac:spMkLst>
        </pc:spChg>
        <pc:spChg chg="add del mod">
          <ac:chgData name="Crovella, Francesco Pio (Bip)" userId="5ee33707-2e03-44f4-8331-85ef4dd205e1" providerId="ADAL" clId="{44B4A2E1-5613-4485-8BBE-555B104494DF}" dt="2022-05-09T08:38:31.447" v="4095" actId="478"/>
          <ac:spMkLst>
            <pc:docMk/>
            <pc:sldMk cId="3517973280" sldId="270"/>
            <ac:spMk id="4" creationId="{9CB02DE2-330F-4A94-BB86-EB95F7D9FB8E}"/>
          </ac:spMkLst>
        </pc:spChg>
        <pc:spChg chg="add mod">
          <ac:chgData name="Crovella, Francesco Pio (Bip)" userId="5ee33707-2e03-44f4-8331-85ef4dd205e1" providerId="ADAL" clId="{44B4A2E1-5613-4485-8BBE-555B104494DF}" dt="2022-05-09T08:56:06.610" v="4219" actId="113"/>
          <ac:spMkLst>
            <pc:docMk/>
            <pc:sldMk cId="3517973280" sldId="270"/>
            <ac:spMk id="6" creationId="{43A8B19D-7C37-4D7E-99C0-62A47B925AB5}"/>
          </ac:spMkLst>
        </pc:spChg>
        <pc:spChg chg="del">
          <ac:chgData name="Crovella, Francesco Pio (Bip)" userId="5ee33707-2e03-44f4-8331-85ef4dd205e1" providerId="ADAL" clId="{44B4A2E1-5613-4485-8BBE-555B104494DF}" dt="2022-05-09T00:59:44.220" v="361" actId="478"/>
          <ac:spMkLst>
            <pc:docMk/>
            <pc:sldMk cId="3517973280" sldId="270"/>
            <ac:spMk id="8" creationId="{EFCC0E64-0E5B-4BA1-BC72-30FA1DE96F29}"/>
          </ac:spMkLst>
        </pc:spChg>
        <pc:picChg chg="add del mod">
          <ac:chgData name="Crovella, Francesco Pio (Bip)" userId="5ee33707-2e03-44f4-8331-85ef4dd205e1" providerId="ADAL" clId="{44B4A2E1-5613-4485-8BBE-555B104494DF}" dt="2022-05-09T01:02:35.507" v="381" actId="21"/>
          <ac:picMkLst>
            <pc:docMk/>
            <pc:sldMk cId="3517973280" sldId="270"/>
            <ac:picMk id="6" creationId="{ADF5111B-BC45-4309-BE1C-19F21189FA9B}"/>
          </ac:picMkLst>
        </pc:picChg>
        <pc:picChg chg="add mod">
          <ac:chgData name="Crovella, Francesco Pio (Bip)" userId="5ee33707-2e03-44f4-8331-85ef4dd205e1" providerId="ADAL" clId="{44B4A2E1-5613-4485-8BBE-555B104494DF}" dt="2022-05-09T08:50:54.994" v="4153" actId="1076"/>
          <ac:picMkLst>
            <pc:docMk/>
            <pc:sldMk cId="3517973280" sldId="270"/>
            <ac:picMk id="9" creationId="{1B5C19ED-20BA-4427-8023-A46B4EB6B7F7}"/>
          </ac:picMkLst>
        </pc:picChg>
      </pc:sldChg>
      <pc:sldChg chg="delSp modSp mod">
        <pc:chgData name="Crovella, Francesco Pio (Bip)" userId="5ee33707-2e03-44f4-8331-85ef4dd205e1" providerId="ADAL" clId="{44B4A2E1-5613-4485-8BBE-555B104494DF}" dt="2022-05-09T08:56:09.525" v="4220" actId="113"/>
        <pc:sldMkLst>
          <pc:docMk/>
          <pc:sldMk cId="2161130591" sldId="272"/>
        </pc:sldMkLst>
        <pc:spChg chg="mod">
          <ac:chgData name="Crovella, Francesco Pio (Bip)" userId="5ee33707-2e03-44f4-8331-85ef4dd205e1" providerId="ADAL" clId="{44B4A2E1-5613-4485-8BBE-555B104494DF}" dt="2022-05-09T08:56:09.525" v="4220" actId="113"/>
          <ac:spMkLst>
            <pc:docMk/>
            <pc:sldMk cId="2161130591" sldId="272"/>
            <ac:spMk id="2" creationId="{2873BEC0-94F5-4226-A9E7-51B66045EF49}"/>
          </ac:spMkLst>
        </pc:spChg>
        <pc:spChg chg="del">
          <ac:chgData name="Crovella, Francesco Pio (Bip)" userId="5ee33707-2e03-44f4-8331-85ef4dd205e1" providerId="ADAL" clId="{44B4A2E1-5613-4485-8BBE-555B104494DF}" dt="2022-05-09T08:05:15.186" v="2939" actId="478"/>
          <ac:spMkLst>
            <pc:docMk/>
            <pc:sldMk cId="2161130591" sldId="272"/>
            <ac:spMk id="5" creationId="{28684E62-A9F8-4E7A-AB01-78893062A1B4}"/>
          </ac:spMkLst>
        </pc:spChg>
        <pc:picChg chg="mod">
          <ac:chgData name="Crovella, Francesco Pio (Bip)" userId="5ee33707-2e03-44f4-8331-85ef4dd205e1" providerId="ADAL" clId="{44B4A2E1-5613-4485-8BBE-555B104494DF}" dt="2022-05-09T08:50:57.842" v="4154" actId="1076"/>
          <ac:picMkLst>
            <pc:docMk/>
            <pc:sldMk cId="2161130591" sldId="272"/>
            <ac:picMk id="3" creationId="{22E5FA6B-CA5C-4FB5-AAB3-8260D2EF86C9}"/>
          </ac:picMkLst>
        </pc:picChg>
      </pc:sldChg>
      <pc:sldChg chg="modSp mod">
        <pc:chgData name="Crovella, Francesco Pio (Bip)" userId="5ee33707-2e03-44f4-8331-85ef4dd205e1" providerId="ADAL" clId="{44B4A2E1-5613-4485-8BBE-555B104494DF}" dt="2022-05-09T08:56:13.528" v="4222" actId="113"/>
        <pc:sldMkLst>
          <pc:docMk/>
          <pc:sldMk cId="647271476" sldId="273"/>
        </pc:sldMkLst>
        <pc:spChg chg="mod">
          <ac:chgData name="Crovella, Francesco Pio (Bip)" userId="5ee33707-2e03-44f4-8331-85ef4dd205e1" providerId="ADAL" clId="{44B4A2E1-5613-4485-8BBE-555B104494DF}" dt="2022-05-09T08:56:13.528" v="4222" actId="113"/>
          <ac:spMkLst>
            <pc:docMk/>
            <pc:sldMk cId="647271476" sldId="273"/>
            <ac:spMk id="2" creationId="{65C3525F-7CB4-4C06-B037-C81D2DED9B80}"/>
          </ac:spMkLst>
        </pc:spChg>
        <pc:spChg chg="mod">
          <ac:chgData name="Crovella, Francesco Pio (Bip)" userId="5ee33707-2e03-44f4-8331-85ef4dd205e1" providerId="ADAL" clId="{44B4A2E1-5613-4485-8BBE-555B104494DF}" dt="2022-05-09T08:54:48.761" v="4199" actId="107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Crovella, Francesco Pio (Bip)" userId="5ee33707-2e03-44f4-8331-85ef4dd205e1" providerId="ADAL" clId="{44B4A2E1-5613-4485-8BBE-555B104494DF}" dt="2022-05-09T08:54:48.761" v="4199" actId="1076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Crovella, Francesco Pio (Bip)" userId="5ee33707-2e03-44f4-8331-85ef4dd205e1" providerId="ADAL" clId="{44B4A2E1-5613-4485-8BBE-555B104494DF}" dt="2022-05-09T08:56:18.034" v="4224" actId="1076"/>
        <pc:sldMkLst>
          <pc:docMk/>
          <pc:sldMk cId="1630123617" sldId="274"/>
        </pc:sldMkLst>
        <pc:spChg chg="mod">
          <ac:chgData name="Crovella, Francesco Pio (Bip)" userId="5ee33707-2e03-44f4-8331-85ef4dd205e1" providerId="ADAL" clId="{44B4A2E1-5613-4485-8BBE-555B104494DF}" dt="2022-05-09T08:56:18.034" v="4224" actId="1076"/>
          <ac:spMkLst>
            <pc:docMk/>
            <pc:sldMk cId="1630123617" sldId="274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54:37.854" v="4198" actId="27636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Crovella, Francesco Pio (Bip)" userId="5ee33707-2e03-44f4-8331-85ef4dd205e1" providerId="ADAL" clId="{44B4A2E1-5613-4485-8BBE-555B104494DF}" dt="2022-05-09T08:56:21.132" v="4225" actId="113"/>
        <pc:sldMkLst>
          <pc:docMk/>
          <pc:sldMk cId="3410008520" sldId="275"/>
        </pc:sldMkLst>
        <pc:spChg chg="mod">
          <ac:chgData name="Crovella, Francesco Pio (Bip)" userId="5ee33707-2e03-44f4-8331-85ef4dd205e1" providerId="ADAL" clId="{44B4A2E1-5613-4485-8BBE-555B104494DF}" dt="2022-05-09T08:56:21.132" v="4225" actId="113"/>
          <ac:spMkLst>
            <pc:docMk/>
            <pc:sldMk cId="3410008520" sldId="275"/>
            <ac:spMk id="2" creationId="{2873BEC0-94F5-4226-A9E7-51B66045EF49}"/>
          </ac:spMkLst>
        </pc:spChg>
        <pc:spChg chg="add del">
          <ac:chgData name="Crovella, Francesco Pio (Bip)" userId="5ee33707-2e03-44f4-8331-85ef4dd205e1" providerId="ADAL" clId="{44B4A2E1-5613-4485-8BBE-555B104494DF}" dt="2022-05-09T07:20:57.952" v="902" actId="478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Crovella, Francesco Pio (Bip)" userId="5ee33707-2e03-44f4-8331-85ef4dd205e1" providerId="ADAL" clId="{44B4A2E1-5613-4485-8BBE-555B104494DF}" dt="2022-05-09T07:12:44.674" v="685" actId="478"/>
          <ac:spMkLst>
            <pc:docMk/>
            <pc:sldMk cId="3410008520" sldId="275"/>
            <ac:spMk id="6" creationId="{CF80C76E-293C-45EF-B342-4E7C4D70C80E}"/>
          </ac:spMkLst>
        </pc:spChg>
        <pc:spChg chg="add del mod">
          <ac:chgData name="Crovella, Francesco Pio (Bip)" userId="5ee33707-2e03-44f4-8331-85ef4dd205e1" providerId="ADAL" clId="{44B4A2E1-5613-4485-8BBE-555B104494DF}" dt="2022-05-09T07:21:00.089" v="903" actId="478"/>
          <ac:spMkLst>
            <pc:docMk/>
            <pc:sldMk cId="3410008520" sldId="275"/>
            <ac:spMk id="8" creationId="{F050CD2F-0518-4AEE-A86B-D8CD57D3B034}"/>
          </ac:spMkLst>
        </pc:spChg>
      </pc:sldChg>
      <pc:sldChg chg="addSp delSp modSp mod">
        <pc:chgData name="Crovella, Francesco Pio (Bip)" userId="5ee33707-2e03-44f4-8331-85ef4dd205e1" providerId="ADAL" clId="{44B4A2E1-5613-4485-8BBE-555B104494DF}" dt="2022-05-09T08:56:24.895" v="4226" actId="113"/>
        <pc:sldMkLst>
          <pc:docMk/>
          <pc:sldMk cId="3078551498" sldId="276"/>
        </pc:sldMkLst>
        <pc:spChg chg="mod">
          <ac:chgData name="Crovella, Francesco Pio (Bip)" userId="5ee33707-2e03-44f4-8331-85ef4dd205e1" providerId="ADAL" clId="{44B4A2E1-5613-4485-8BBE-555B104494DF}" dt="2022-05-09T08:56:24.895" v="4226" actId="113"/>
          <ac:spMkLst>
            <pc:docMk/>
            <pc:sldMk cId="3078551498" sldId="276"/>
            <ac:spMk id="2" creationId="{2873BEC0-94F5-4226-A9E7-51B66045EF49}"/>
          </ac:spMkLst>
        </pc:spChg>
        <pc:spChg chg="del">
          <ac:chgData name="Crovella, Francesco Pio (Bip)" userId="5ee33707-2e03-44f4-8331-85ef4dd205e1" providerId="ADAL" clId="{44B4A2E1-5613-4485-8BBE-555B104494DF}" dt="2022-05-09T01:09:44.286" v="493" actId="478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Crovella, Francesco Pio (Bip)" userId="5ee33707-2e03-44f4-8331-85ef4dd205e1" providerId="ADAL" clId="{44B4A2E1-5613-4485-8BBE-555B104494DF}" dt="2022-05-09T01:09:46.497" v="495" actId="478"/>
          <ac:spMkLst>
            <pc:docMk/>
            <pc:sldMk cId="3078551498" sldId="276"/>
            <ac:spMk id="8" creationId="{3DE50DB5-87CA-4109-8E0F-6E49396F48D9}"/>
          </ac:spMkLst>
        </pc:spChg>
        <pc:graphicFrameChg chg="add mod">
          <ac:chgData name="Crovella, Francesco Pio (Bip)" userId="5ee33707-2e03-44f4-8331-85ef4dd205e1" providerId="ADAL" clId="{44B4A2E1-5613-4485-8BBE-555B104494DF}" dt="2022-05-09T07:07:32.180" v="606" actId="113"/>
          <ac:graphicFrameMkLst>
            <pc:docMk/>
            <pc:sldMk cId="3078551498" sldId="276"/>
            <ac:graphicFrameMk id="6" creationId="{07BC8349-767D-4731-8541-61FB4F359726}"/>
          </ac:graphicFrameMkLst>
        </pc:graphicFrameChg>
      </pc:sldChg>
      <pc:sldChg chg="addSp delSp modSp mod">
        <pc:chgData name="Crovella, Francesco Pio (Bip)" userId="5ee33707-2e03-44f4-8331-85ef4dd205e1" providerId="ADAL" clId="{44B4A2E1-5613-4485-8BBE-555B104494DF}" dt="2022-05-09T08:56:30.685" v="4227" actId="113"/>
        <pc:sldMkLst>
          <pc:docMk/>
          <pc:sldMk cId="1817399028" sldId="277"/>
        </pc:sldMkLst>
        <pc:spChg chg="mod">
          <ac:chgData name="Crovella, Francesco Pio (Bip)" userId="5ee33707-2e03-44f4-8331-85ef4dd205e1" providerId="ADAL" clId="{44B4A2E1-5613-4485-8BBE-555B104494DF}" dt="2022-05-09T08:56:30.685" v="4227" actId="113"/>
          <ac:spMkLst>
            <pc:docMk/>
            <pc:sldMk cId="1817399028" sldId="277"/>
            <ac:spMk id="2" creationId="{2873BEC0-94F5-4226-A9E7-51B66045EF49}"/>
          </ac:spMkLst>
        </pc:spChg>
        <pc:spChg chg="del">
          <ac:chgData name="Crovella, Francesco Pio (Bip)" userId="5ee33707-2e03-44f4-8331-85ef4dd205e1" providerId="ADAL" clId="{44B4A2E1-5613-4485-8BBE-555B104494DF}" dt="2022-05-09T07:08:16.914" v="607" actId="478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Crovella, Francesco Pio (Bip)" userId="5ee33707-2e03-44f4-8331-85ef4dd205e1" providerId="ADAL" clId="{44B4A2E1-5613-4485-8BBE-555B104494DF}" dt="2022-05-09T07:08:19.639" v="608" actId="478"/>
          <ac:spMkLst>
            <pc:docMk/>
            <pc:sldMk cId="1817399028" sldId="277"/>
            <ac:spMk id="5" creationId="{BA0A3A36-F95B-4080-9775-D7C7B23B64C5}"/>
          </ac:spMkLst>
        </pc:spChg>
        <pc:graphicFrameChg chg="add mod">
          <ac:chgData name="Crovella, Francesco Pio (Bip)" userId="5ee33707-2e03-44f4-8331-85ef4dd205e1" providerId="ADAL" clId="{44B4A2E1-5613-4485-8BBE-555B104494DF}" dt="2022-05-09T08:37:29.922" v="4080" actId="404"/>
          <ac:graphicFrameMkLst>
            <pc:docMk/>
            <pc:sldMk cId="1817399028" sldId="277"/>
            <ac:graphicFrameMk id="6" creationId="{E3CA39B6-CAEE-427F-8C0A-2C1570D50820}"/>
          </ac:graphicFrameMkLst>
        </pc:graphicFrameChg>
      </pc:sldChg>
      <pc:sldChg chg="addSp delSp modSp mod">
        <pc:chgData name="Crovella, Francesco Pio (Bip)" userId="5ee33707-2e03-44f4-8331-85ef4dd205e1" providerId="ADAL" clId="{44B4A2E1-5613-4485-8BBE-555B104494DF}" dt="2022-05-09T08:55:30.660" v="4209" actId="113"/>
        <pc:sldMkLst>
          <pc:docMk/>
          <pc:sldMk cId="1074638838" sldId="278"/>
        </pc:sldMkLst>
        <pc:spChg chg="mod">
          <ac:chgData name="Crovella, Francesco Pio (Bip)" userId="5ee33707-2e03-44f4-8331-85ef4dd205e1" providerId="ADAL" clId="{44B4A2E1-5613-4485-8BBE-555B104494DF}" dt="2022-05-09T08:55:30.660" v="4209" actId="113"/>
          <ac:spMkLst>
            <pc:docMk/>
            <pc:sldMk cId="1074638838" sldId="278"/>
            <ac:spMk id="2" creationId="{65C3525F-7CB4-4C06-B037-C81D2DED9B80}"/>
          </ac:spMkLst>
        </pc:spChg>
        <pc:spChg chg="del mod">
          <ac:chgData name="Crovella, Francesco Pio (Bip)" userId="5ee33707-2e03-44f4-8331-85ef4dd205e1" providerId="ADAL" clId="{44B4A2E1-5613-4485-8BBE-555B104494DF}" dt="2022-05-09T08:36:18.818" v="4069" actId="478"/>
          <ac:spMkLst>
            <pc:docMk/>
            <pc:sldMk cId="1074638838" sldId="278"/>
            <ac:spMk id="3" creationId="{E4FC0D20-FACF-4D73-BD27-CF8F6B97546A}"/>
          </ac:spMkLst>
        </pc:spChg>
        <pc:spChg chg="del mod">
          <ac:chgData name="Crovella, Francesco Pio (Bip)" userId="5ee33707-2e03-44f4-8331-85ef4dd205e1" providerId="ADAL" clId="{44B4A2E1-5613-4485-8BBE-555B104494DF}" dt="2022-05-09T08:36:18.818" v="4069" actId="478"/>
          <ac:spMkLst>
            <pc:docMk/>
            <pc:sldMk cId="1074638838" sldId="278"/>
            <ac:spMk id="4" creationId="{ACA6A89D-097D-4968-A07A-39A5B4F78A62}"/>
          </ac:spMkLst>
        </pc:spChg>
        <pc:spChg chg="add del mod">
          <ac:chgData name="Crovella, Francesco Pio (Bip)" userId="5ee33707-2e03-44f4-8331-85ef4dd205e1" providerId="ADAL" clId="{44B4A2E1-5613-4485-8BBE-555B104494DF}" dt="2022-05-09T08:36:20.853" v="4070" actId="478"/>
          <ac:spMkLst>
            <pc:docMk/>
            <pc:sldMk cId="1074638838" sldId="278"/>
            <ac:spMk id="7" creationId="{9F2B908F-C879-44E9-99DA-A84F93D4DB30}"/>
          </ac:spMkLst>
        </pc:spChg>
        <pc:spChg chg="del">
          <ac:chgData name="Crovella, Francesco Pio (Bip)" userId="5ee33707-2e03-44f4-8331-85ef4dd205e1" providerId="ADAL" clId="{44B4A2E1-5613-4485-8BBE-555B104494DF}" dt="2022-05-09T00:53:49.624" v="265" actId="478"/>
          <ac:spMkLst>
            <pc:docMk/>
            <pc:sldMk cId="1074638838" sldId="278"/>
            <ac:spMk id="8" creationId="{D13C2F43-A283-4FD4-9C0D-BFF93C50AC01}"/>
          </ac:spMkLst>
        </pc:spChg>
        <pc:spChg chg="add del mod">
          <ac:chgData name="Crovella, Francesco Pio (Bip)" userId="5ee33707-2e03-44f4-8331-85ef4dd205e1" providerId="ADAL" clId="{44B4A2E1-5613-4485-8BBE-555B104494DF}" dt="2022-05-09T08:36:22.153" v="4071" actId="478"/>
          <ac:spMkLst>
            <pc:docMk/>
            <pc:sldMk cId="1074638838" sldId="278"/>
            <ac:spMk id="10" creationId="{7AF58039-68B6-4466-B8D2-D40C259B9172}"/>
          </ac:spMkLst>
        </pc:spChg>
        <pc:spChg chg="del">
          <ac:chgData name="Crovella, Francesco Pio (Bip)" userId="5ee33707-2e03-44f4-8331-85ef4dd205e1" providerId="ADAL" clId="{44B4A2E1-5613-4485-8BBE-555B104494DF}" dt="2022-05-09T00:55:57.398" v="271" actId="478"/>
          <ac:spMkLst>
            <pc:docMk/>
            <pc:sldMk cId="1074638838" sldId="278"/>
            <ac:spMk id="10" creationId="{AE706D50-7D14-4DB8-BE17-5497AA1715EE}"/>
          </ac:spMkLst>
        </pc:spChg>
        <pc:spChg chg="add mod">
          <ac:chgData name="Crovella, Francesco Pio (Bip)" userId="5ee33707-2e03-44f4-8331-85ef4dd205e1" providerId="ADAL" clId="{44B4A2E1-5613-4485-8BBE-555B104494DF}" dt="2022-05-09T08:50:23.537" v="4145" actId="1076"/>
          <ac:spMkLst>
            <pc:docMk/>
            <pc:sldMk cId="1074638838" sldId="278"/>
            <ac:spMk id="11" creationId="{197FCF64-B282-4314-B3F3-B9A635749232}"/>
          </ac:spMkLst>
        </pc:spChg>
        <pc:spChg chg="add mod">
          <ac:chgData name="Crovella, Francesco Pio (Bip)" userId="5ee33707-2e03-44f4-8331-85ef4dd205e1" providerId="ADAL" clId="{44B4A2E1-5613-4485-8BBE-555B104494DF}" dt="2022-05-09T08:50:26.010" v="4146" actId="1076"/>
          <ac:spMkLst>
            <pc:docMk/>
            <pc:sldMk cId="1074638838" sldId="278"/>
            <ac:spMk id="12" creationId="{D401245B-492F-4E81-B3FF-B6E9270A7D4B}"/>
          </ac:spMkLst>
        </pc:spChg>
        <pc:picChg chg="add mod">
          <ac:chgData name="Crovella, Francesco Pio (Bip)" userId="5ee33707-2e03-44f4-8331-85ef4dd205e1" providerId="ADAL" clId="{44B4A2E1-5613-4485-8BBE-555B104494DF}" dt="2022-05-09T08:50:26.010" v="4146" actId="1076"/>
          <ac:picMkLst>
            <pc:docMk/>
            <pc:sldMk cId="1074638838" sldId="278"/>
            <ac:picMk id="6" creationId="{1AB0767D-1613-42ED-A58F-CC15E16B791A}"/>
          </ac:picMkLst>
        </pc:picChg>
        <pc:picChg chg="add del mod">
          <ac:chgData name="Crovella, Francesco Pio (Bip)" userId="5ee33707-2e03-44f4-8331-85ef4dd205e1" providerId="ADAL" clId="{44B4A2E1-5613-4485-8BBE-555B104494DF}" dt="2022-05-09T00:55:54.128" v="270" actId="478"/>
          <ac:picMkLst>
            <pc:docMk/>
            <pc:sldMk cId="1074638838" sldId="278"/>
            <ac:picMk id="6" creationId="{FE1BBD43-1169-49FD-89A3-D770F4F730A4}"/>
          </ac:picMkLst>
        </pc:picChg>
        <pc:picChg chg="add mod">
          <ac:chgData name="Crovella, Francesco Pio (Bip)" userId="5ee33707-2e03-44f4-8331-85ef4dd205e1" providerId="ADAL" clId="{44B4A2E1-5613-4485-8BBE-555B104494DF}" dt="2022-05-09T08:50:23.537" v="4145" actId="1076"/>
          <ac:picMkLst>
            <pc:docMk/>
            <pc:sldMk cId="1074638838" sldId="278"/>
            <ac:picMk id="8" creationId="{8A426D25-584C-4521-B15D-161CD8DFEF61}"/>
          </ac:picMkLst>
        </pc:picChg>
      </pc:sldChg>
      <pc:sldChg chg="addSp delSp modSp mod">
        <pc:chgData name="Crovella, Francesco Pio (Bip)" userId="5ee33707-2e03-44f4-8331-85ef4dd205e1" providerId="ADAL" clId="{44B4A2E1-5613-4485-8BBE-555B104494DF}" dt="2022-05-09T08:55:51.692" v="4215" actId="14100"/>
        <pc:sldMkLst>
          <pc:docMk/>
          <pc:sldMk cId="2659604895" sldId="279"/>
        </pc:sldMkLst>
        <pc:spChg chg="mod">
          <ac:chgData name="Crovella, Francesco Pio (Bip)" userId="5ee33707-2e03-44f4-8331-85ef4dd205e1" providerId="ADAL" clId="{44B4A2E1-5613-4485-8BBE-555B104494DF}" dt="2022-05-09T08:55:51.692" v="4215" actId="14100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Crovella, Francesco Pio (Bip)" userId="5ee33707-2e03-44f4-8331-85ef4dd205e1" providerId="ADAL" clId="{44B4A2E1-5613-4485-8BBE-555B104494DF}" dt="2022-05-09T08:50:36.874" v="4149" actId="1076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Crovella, Francesco Pio (Bip)" userId="5ee33707-2e03-44f4-8331-85ef4dd205e1" providerId="ADAL" clId="{44B4A2E1-5613-4485-8BBE-555B104494DF}" dt="2022-05-09T08:50:35.210" v="4148" actId="1076"/>
          <ac:spMkLst>
            <pc:docMk/>
            <pc:sldMk cId="2659604895" sldId="279"/>
            <ac:spMk id="4" creationId="{ACA6A89D-097D-4968-A07A-39A5B4F78A62}"/>
          </ac:spMkLst>
        </pc:spChg>
        <pc:spChg chg="add del mod">
          <ac:chgData name="Crovella, Francesco Pio (Bip)" userId="5ee33707-2e03-44f4-8331-85ef4dd205e1" providerId="ADAL" clId="{44B4A2E1-5613-4485-8BBE-555B104494DF}" dt="2022-05-09T08:33:41.151" v="4031" actId="478"/>
          <ac:spMkLst>
            <pc:docMk/>
            <pc:sldMk cId="2659604895" sldId="279"/>
            <ac:spMk id="5" creationId="{905D29DB-F192-4262-9D4B-A22B00346AE8}"/>
          </ac:spMkLst>
        </pc:spChg>
        <pc:spChg chg="add del mod">
          <ac:chgData name="Crovella, Francesco Pio (Bip)" userId="5ee33707-2e03-44f4-8331-85ef4dd205e1" providerId="ADAL" clId="{44B4A2E1-5613-4485-8BBE-555B104494DF}" dt="2022-05-09T08:33:49.222" v="4035"/>
          <ac:spMkLst>
            <pc:docMk/>
            <pc:sldMk cId="2659604895" sldId="279"/>
            <ac:spMk id="6" creationId="{C5280A62-3904-4405-89C8-9CB235AE2B29}"/>
          </ac:spMkLst>
        </pc:spChg>
      </pc:sldChg>
      <pc:sldChg chg="addSp delSp modSp add mod">
        <pc:chgData name="Crovella, Francesco Pio (Bip)" userId="5ee33707-2e03-44f4-8331-85ef4dd205e1" providerId="ADAL" clId="{44B4A2E1-5613-4485-8BBE-555B104494DF}" dt="2022-05-09T08:56:33.596" v="4228" actId="113"/>
        <pc:sldMkLst>
          <pc:docMk/>
          <pc:sldMk cId="1131963153" sldId="280"/>
        </pc:sldMkLst>
        <pc:spChg chg="mod">
          <ac:chgData name="Crovella, Francesco Pio (Bip)" userId="5ee33707-2e03-44f4-8331-85ef4dd205e1" providerId="ADAL" clId="{44B4A2E1-5613-4485-8BBE-555B104494DF}" dt="2022-05-09T08:56:33.596" v="4228" actId="113"/>
          <ac:spMkLst>
            <pc:docMk/>
            <pc:sldMk cId="1131963153" sldId="280"/>
            <ac:spMk id="2" creationId="{2873BEC0-94F5-4226-A9E7-51B66045EF49}"/>
          </ac:spMkLst>
        </pc:spChg>
        <pc:spChg chg="add mod">
          <ac:chgData name="Crovella, Francesco Pio (Bip)" userId="5ee33707-2e03-44f4-8331-85ef4dd205e1" providerId="ADAL" clId="{44B4A2E1-5613-4485-8BBE-555B104494DF}" dt="2022-05-09T08:54:27.984" v="4189" actId="27636"/>
          <ac:spMkLst>
            <pc:docMk/>
            <pc:sldMk cId="1131963153" sldId="280"/>
            <ac:spMk id="4" creationId="{BB4601D2-F7D7-40B2-AA7B-13C8AB2221E5}"/>
          </ac:spMkLst>
        </pc:spChg>
        <pc:graphicFrameChg chg="del">
          <ac:chgData name="Crovella, Francesco Pio (Bip)" userId="5ee33707-2e03-44f4-8331-85ef4dd205e1" providerId="ADAL" clId="{44B4A2E1-5613-4485-8BBE-555B104494DF}" dt="2022-05-09T07:13:24.852" v="687" actId="478"/>
          <ac:graphicFrameMkLst>
            <pc:docMk/>
            <pc:sldMk cId="1131963153" sldId="280"/>
            <ac:graphicFrameMk id="6" creationId="{E3CA39B6-CAEE-427F-8C0A-2C1570D50820}"/>
          </ac:graphicFrameMkLst>
        </pc:graphicFrameChg>
        <pc:picChg chg="add del mod">
          <ac:chgData name="Crovella, Francesco Pio (Bip)" userId="5ee33707-2e03-44f4-8331-85ef4dd205e1" providerId="ADAL" clId="{44B4A2E1-5613-4485-8BBE-555B104494DF}" dt="2022-05-09T07:20:46.342" v="899" actId="478"/>
          <ac:picMkLst>
            <pc:docMk/>
            <pc:sldMk cId="1131963153" sldId="280"/>
            <ac:picMk id="5" creationId="{5D0EDFBC-AED0-49EC-BDF6-B22627D74AB0}"/>
          </ac:picMkLst>
        </pc:picChg>
        <pc:picChg chg="add mod modCrop">
          <ac:chgData name="Crovella, Francesco Pio (Bip)" userId="5ee33707-2e03-44f4-8331-85ef4dd205e1" providerId="ADAL" clId="{44B4A2E1-5613-4485-8BBE-555B104494DF}" dt="2022-05-09T07:36:11.232" v="964" actId="732"/>
          <ac:picMkLst>
            <pc:docMk/>
            <pc:sldMk cId="1131963153" sldId="280"/>
            <ac:picMk id="8" creationId="{EE6A990B-CF19-4C38-B48D-36B51BDA59E4}"/>
          </ac:picMkLst>
        </pc:picChg>
      </pc:sldChg>
      <pc:sldChg chg="modSp add del mod">
        <pc:chgData name="Crovella, Francesco Pio (Bip)" userId="5ee33707-2e03-44f4-8331-85ef4dd205e1" providerId="ADAL" clId="{44B4A2E1-5613-4485-8BBE-555B104494DF}" dt="2022-05-09T07:19:41.545" v="890" actId="47"/>
        <pc:sldMkLst>
          <pc:docMk/>
          <pc:sldMk cId="3284288906" sldId="281"/>
        </pc:sldMkLst>
        <pc:spChg chg="mod">
          <ac:chgData name="Crovella, Francesco Pio (Bip)" userId="5ee33707-2e03-44f4-8331-85ef4dd205e1" providerId="ADAL" clId="{44B4A2E1-5613-4485-8BBE-555B104494DF}" dt="2022-05-09T07:17:49.964" v="834" actId="120"/>
          <ac:spMkLst>
            <pc:docMk/>
            <pc:sldMk cId="3284288906" sldId="281"/>
            <ac:spMk id="4" creationId="{BB4601D2-F7D7-40B2-AA7B-13C8AB2221E5}"/>
          </ac:spMkLst>
        </pc:spChg>
      </pc:sldChg>
      <pc:sldChg chg="addSp delSp modSp add del mod">
        <pc:chgData name="Crovella, Francesco Pio (Bip)" userId="5ee33707-2e03-44f4-8331-85ef4dd205e1" providerId="ADAL" clId="{44B4A2E1-5613-4485-8BBE-555B104494DF}" dt="2022-05-09T07:35:24.069" v="962" actId="47"/>
        <pc:sldMkLst>
          <pc:docMk/>
          <pc:sldMk cId="2365561695" sldId="282"/>
        </pc:sldMkLst>
        <pc:spChg chg="del mod">
          <ac:chgData name="Crovella, Francesco Pio (Bip)" userId="5ee33707-2e03-44f4-8331-85ef4dd205e1" providerId="ADAL" clId="{44B4A2E1-5613-4485-8BBE-555B104494DF}" dt="2022-05-09T07:16:19.121" v="781" actId="478"/>
          <ac:spMkLst>
            <pc:docMk/>
            <pc:sldMk cId="2365561695" sldId="282"/>
            <ac:spMk id="4" creationId="{BB4601D2-F7D7-40B2-AA7B-13C8AB2221E5}"/>
          </ac:spMkLst>
        </pc:spChg>
        <pc:spChg chg="add del mod">
          <ac:chgData name="Crovella, Francesco Pio (Bip)" userId="5ee33707-2e03-44f4-8331-85ef4dd205e1" providerId="ADAL" clId="{44B4A2E1-5613-4485-8BBE-555B104494DF}" dt="2022-05-09T07:18:15.671" v="841" actId="478"/>
          <ac:spMkLst>
            <pc:docMk/>
            <pc:sldMk cId="2365561695" sldId="282"/>
            <ac:spMk id="6" creationId="{805F65EA-26CB-4228-A9BB-6707F08A1EB1}"/>
          </ac:spMkLst>
        </pc:spChg>
        <pc:spChg chg="add mod">
          <ac:chgData name="Crovella, Francesco Pio (Bip)" userId="5ee33707-2e03-44f4-8331-85ef4dd205e1" providerId="ADAL" clId="{44B4A2E1-5613-4485-8BBE-555B104494DF}" dt="2022-05-09T07:20:16.027" v="897" actId="122"/>
          <ac:spMkLst>
            <pc:docMk/>
            <pc:sldMk cId="2365561695" sldId="282"/>
            <ac:spMk id="8" creationId="{391F80BE-D997-4986-9200-42078AD7B7B5}"/>
          </ac:spMkLst>
        </pc:spChg>
        <pc:picChg chg="del">
          <ac:chgData name="Crovella, Francesco Pio (Bip)" userId="5ee33707-2e03-44f4-8331-85ef4dd205e1" providerId="ADAL" clId="{44B4A2E1-5613-4485-8BBE-555B104494DF}" dt="2022-05-09T07:16:20.758" v="782" actId="478"/>
          <ac:picMkLst>
            <pc:docMk/>
            <pc:sldMk cId="2365561695" sldId="282"/>
            <ac:picMk id="5" creationId="{5D0EDFBC-AED0-49EC-BDF6-B22627D74AB0}"/>
          </ac:picMkLst>
        </pc:picChg>
        <pc:picChg chg="add mod">
          <ac:chgData name="Crovella, Francesco Pio (Bip)" userId="5ee33707-2e03-44f4-8331-85ef4dd205e1" providerId="ADAL" clId="{44B4A2E1-5613-4485-8BBE-555B104494DF}" dt="2022-05-09T07:18:17.720" v="842" actId="1076"/>
          <ac:picMkLst>
            <pc:docMk/>
            <pc:sldMk cId="2365561695" sldId="282"/>
            <ac:picMk id="7" creationId="{6078890A-1E3E-4333-9014-1B65F505D9EE}"/>
          </ac:picMkLst>
        </pc:picChg>
      </pc:sldChg>
      <pc:sldChg chg="addSp delSp modSp add mod">
        <pc:chgData name="Crovella, Francesco Pio (Bip)" userId="5ee33707-2e03-44f4-8331-85ef4dd205e1" providerId="ADAL" clId="{44B4A2E1-5613-4485-8BBE-555B104494DF}" dt="2022-05-09T08:56:36.326" v="4229" actId="113"/>
        <pc:sldMkLst>
          <pc:docMk/>
          <pc:sldMk cId="304663490" sldId="283"/>
        </pc:sldMkLst>
        <pc:spChg chg="mod">
          <ac:chgData name="Crovella, Francesco Pio (Bip)" userId="5ee33707-2e03-44f4-8331-85ef4dd205e1" providerId="ADAL" clId="{44B4A2E1-5613-4485-8BBE-555B104494DF}" dt="2022-05-09T08:56:36.326" v="4229" actId="113"/>
          <ac:spMkLst>
            <pc:docMk/>
            <pc:sldMk cId="304663490" sldId="283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37:51.565" v="4085" actId="207"/>
          <ac:spMkLst>
            <pc:docMk/>
            <pc:sldMk cId="304663490" sldId="283"/>
            <ac:spMk id="6" creationId="{805F65EA-26CB-4228-A9BB-6707F08A1EB1}"/>
          </ac:spMkLst>
        </pc:spChg>
        <pc:picChg chg="add mod">
          <ac:chgData name="Crovella, Francesco Pio (Bip)" userId="5ee33707-2e03-44f4-8331-85ef4dd205e1" providerId="ADAL" clId="{44B4A2E1-5613-4485-8BBE-555B104494DF}" dt="2022-05-09T07:17:23.140" v="793" actId="12788"/>
          <ac:picMkLst>
            <pc:docMk/>
            <pc:sldMk cId="304663490" sldId="283"/>
            <ac:picMk id="4" creationId="{D764AEBA-F4D8-4F09-9445-A2024504A297}"/>
          </ac:picMkLst>
        </pc:picChg>
        <pc:picChg chg="del">
          <ac:chgData name="Crovella, Francesco Pio (Bip)" userId="5ee33707-2e03-44f4-8331-85ef4dd205e1" providerId="ADAL" clId="{44B4A2E1-5613-4485-8BBE-555B104494DF}" dt="2022-05-09T07:17:08.164" v="786" actId="478"/>
          <ac:picMkLst>
            <pc:docMk/>
            <pc:sldMk cId="304663490" sldId="283"/>
            <ac:picMk id="7" creationId="{6078890A-1E3E-4333-9014-1B65F505D9EE}"/>
          </ac:picMkLst>
        </pc:picChg>
      </pc:sldChg>
      <pc:sldChg chg="addSp delSp modSp add mod">
        <pc:chgData name="Crovella, Francesco Pio (Bip)" userId="5ee33707-2e03-44f4-8331-85ef4dd205e1" providerId="ADAL" clId="{44B4A2E1-5613-4485-8BBE-555B104494DF}" dt="2022-05-09T08:56:39.643" v="4230" actId="113"/>
        <pc:sldMkLst>
          <pc:docMk/>
          <pc:sldMk cId="3260924125" sldId="284"/>
        </pc:sldMkLst>
        <pc:spChg chg="mod">
          <ac:chgData name="Crovella, Francesco Pio (Bip)" userId="5ee33707-2e03-44f4-8331-85ef4dd205e1" providerId="ADAL" clId="{44B4A2E1-5613-4485-8BBE-555B104494DF}" dt="2022-05-09T08:56:39.643" v="4230" actId="113"/>
          <ac:spMkLst>
            <pc:docMk/>
            <pc:sldMk cId="3260924125" sldId="284"/>
            <ac:spMk id="2" creationId="{2873BEC0-94F5-4226-A9E7-51B66045EF49}"/>
          </ac:spMkLst>
        </pc:spChg>
        <pc:spChg chg="mod">
          <ac:chgData name="Crovella, Francesco Pio (Bip)" userId="5ee33707-2e03-44f4-8331-85ef4dd205e1" providerId="ADAL" clId="{44B4A2E1-5613-4485-8BBE-555B104494DF}" dt="2022-05-09T08:37:57.933" v="4087" actId="207"/>
          <ac:spMkLst>
            <pc:docMk/>
            <pc:sldMk cId="3260924125" sldId="284"/>
            <ac:spMk id="6" creationId="{805F65EA-26CB-4228-A9BB-6707F08A1EB1}"/>
          </ac:spMkLst>
        </pc:spChg>
        <pc:picChg chg="del">
          <ac:chgData name="Crovella, Francesco Pio (Bip)" userId="5ee33707-2e03-44f4-8331-85ef4dd205e1" providerId="ADAL" clId="{44B4A2E1-5613-4485-8BBE-555B104494DF}" dt="2022-05-09T07:18:49.132" v="844" actId="478"/>
          <ac:picMkLst>
            <pc:docMk/>
            <pc:sldMk cId="3260924125" sldId="284"/>
            <ac:picMk id="4" creationId="{D764AEBA-F4D8-4F09-9445-A2024504A297}"/>
          </ac:picMkLst>
        </pc:picChg>
        <pc:picChg chg="add mod">
          <ac:chgData name="Crovella, Francesco Pio (Bip)" userId="5ee33707-2e03-44f4-8331-85ef4dd205e1" providerId="ADAL" clId="{44B4A2E1-5613-4485-8BBE-555B104494DF}" dt="2022-05-09T07:18:59.822" v="849" actId="12788"/>
          <ac:picMkLst>
            <pc:docMk/>
            <pc:sldMk cId="3260924125" sldId="284"/>
            <ac:picMk id="5" creationId="{FEBC5789-8AC7-4966-A1D0-93B313C8DEC6}"/>
          </ac:picMkLst>
        </pc:picChg>
      </pc:sldChg>
      <pc:sldMasterChg chg="addSp modSldLayout">
        <pc:chgData name="Crovella, Francesco Pio (Bip)" userId="5ee33707-2e03-44f4-8331-85ef4dd205e1" providerId="ADAL" clId="{44B4A2E1-5613-4485-8BBE-555B104494DF}" dt="2022-05-09T08:31:54.973" v="3999"/>
        <pc:sldMasterMkLst>
          <pc:docMk/>
          <pc:sldMasterMk cId="1943778" sldId="2147483674"/>
        </pc:sldMasterMkLst>
        <pc:picChg chg="add">
          <ac:chgData name="Crovella, Francesco Pio (Bip)" userId="5ee33707-2e03-44f4-8331-85ef4dd205e1" providerId="ADAL" clId="{44B4A2E1-5613-4485-8BBE-555B104494DF}" dt="2022-05-09T08:31:54.973" v="3999"/>
          <ac:picMkLst>
            <pc:docMk/>
            <pc:sldMasterMk cId="1943778" sldId="2147483674"/>
            <ac:picMk id="13" creationId="{613FDA64-7523-4097-A5C2-0A8570A9A436}"/>
          </ac:picMkLst>
        </pc:picChg>
        <pc:picChg chg="add">
          <ac:chgData name="Crovella, Francesco Pio (Bip)" userId="5ee33707-2e03-44f4-8331-85ef4dd205e1" providerId="ADAL" clId="{44B4A2E1-5613-4485-8BBE-555B104494DF}" dt="2022-05-09T08:31:54.973" v="3999"/>
          <ac:picMkLst>
            <pc:docMk/>
            <pc:sldMasterMk cId="1943778" sldId="2147483674"/>
            <ac:picMk id="15" creationId="{DD6A4EA3-73A0-48F5-8EB1-24896E08F930}"/>
          </ac:picMkLst>
        </pc:picChg>
        <pc:picChg chg="add">
          <ac:chgData name="Crovella, Francesco Pio (Bip)" userId="5ee33707-2e03-44f4-8331-85ef4dd205e1" providerId="ADAL" clId="{44B4A2E1-5613-4485-8BBE-555B104494DF}" dt="2022-05-09T08:31:54.973" v="3999"/>
          <ac:picMkLst>
            <pc:docMk/>
            <pc:sldMasterMk cId="1943778" sldId="2147483674"/>
            <ac:picMk id="17" creationId="{E8947167-320C-4AE4-9C00-4A0C603A574B}"/>
          </ac:picMkLst>
        </pc:picChg>
        <pc:sldLayoutChg chg="addSp">
          <pc:chgData name="Crovella, Francesco Pio (Bip)" userId="5ee33707-2e03-44f4-8331-85ef4dd205e1" providerId="ADAL" clId="{44B4A2E1-5613-4485-8BBE-555B104494DF}" dt="2022-05-09T08:31:54.973" v="3999"/>
          <pc:sldLayoutMkLst>
            <pc:docMk/>
            <pc:sldMasterMk cId="1943778" sldId="2147483674"/>
            <pc:sldLayoutMk cId="2635401213" sldId="2147483678"/>
          </pc:sldLayoutMkLst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8" creationId="{A440AB6D-F0EA-4235-BC35-7A66A913427F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9" creationId="{E90F7E46-40FD-44DA-9F2E-7A5313C06E24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0" creationId="{1C007975-6AF7-43BC-B0B8-52EF8180D81C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1" creationId="{53BB759B-2C47-425F-A27A-91BF18145B73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2" creationId="{23D469E7-7BCF-4BA3-877E-ECDEE2E60E20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3" creationId="{EF257574-A3C4-4996-A27B-AFE47946A0FB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4" creationId="{BB02F337-D60B-4596-AED5-A8918FF731AA}"/>
            </ac:inkMkLst>
          </pc:inkChg>
          <pc:inkChg chg="add">
            <ac:chgData name="Crovella, Francesco Pio (Bip)" userId="5ee33707-2e03-44f4-8331-85ef4dd205e1" providerId="ADAL" clId="{44B4A2E1-5613-4485-8BBE-555B104494DF}" dt="2022-05-09T08:31:54.973" v="3999"/>
            <ac:inkMkLst>
              <pc:docMk/>
              <pc:sldMasterMk cId="1943778" sldId="2147483674"/>
              <pc:sldLayoutMk cId="2635401213" sldId="2147483678"/>
              <ac:inkMk id="15" creationId="{9DC79276-416D-4A39-A1C9-10907C29D170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46:35.966" v="4098"/>
        <pc:sldMasterMkLst>
          <pc:docMk/>
          <pc:sldMasterMk cId="2353725355" sldId="2147483692"/>
        </pc:sldMasterMkLst>
        <pc:picChg chg="add">
          <ac:chgData name="Crovella, Francesco Pio (Bip)" userId="5ee33707-2e03-44f4-8331-85ef4dd205e1" providerId="ADAL" clId="{44B4A2E1-5613-4485-8BBE-555B104494DF}" dt="2022-05-09T08:46:35.966" v="4098"/>
          <ac:picMkLst>
            <pc:docMk/>
            <pc:sldMasterMk cId="2353725355" sldId="2147483692"/>
            <ac:picMk id="10" creationId="{945BD0A2-11E0-4997-9737-4928E9B02D5F}"/>
          </ac:picMkLst>
        </pc:picChg>
        <pc:picChg chg="add">
          <ac:chgData name="Crovella, Francesco Pio (Bip)" userId="5ee33707-2e03-44f4-8331-85ef4dd205e1" providerId="ADAL" clId="{44B4A2E1-5613-4485-8BBE-555B104494DF}" dt="2022-05-09T08:46:35.966" v="4098"/>
          <ac:picMkLst>
            <pc:docMk/>
            <pc:sldMasterMk cId="2353725355" sldId="2147483692"/>
            <ac:picMk id="11" creationId="{CC9541CB-F76C-4C51-81D0-A314C5C79AF8}"/>
          </ac:picMkLst>
        </pc:picChg>
        <pc:picChg chg="add">
          <ac:chgData name="Crovella, Francesco Pio (Bip)" userId="5ee33707-2e03-44f4-8331-85ef4dd205e1" providerId="ADAL" clId="{44B4A2E1-5613-4485-8BBE-555B104494DF}" dt="2022-05-09T08:46:35.966" v="4098"/>
          <ac:picMkLst>
            <pc:docMk/>
            <pc:sldMasterMk cId="2353725355" sldId="2147483692"/>
            <ac:picMk id="12" creationId="{4DF65057-E3ED-4310-A158-7100A6F8047B}"/>
          </ac:picMkLst>
        </pc:picChg>
        <pc:sldLayoutChg chg="addSp">
          <pc:chgData name="Crovella, Francesco Pio (Bip)" userId="5ee33707-2e03-44f4-8331-85ef4dd205e1" providerId="ADAL" clId="{44B4A2E1-5613-4485-8BBE-555B104494DF}" dt="2022-05-09T08:46:35.966" v="4098"/>
          <pc:sldLayoutMkLst>
            <pc:docMk/>
            <pc:sldMasterMk cId="2353725355" sldId="2147483692"/>
            <pc:sldLayoutMk cId="398097347" sldId="2147483696"/>
          </pc:sldLayoutMkLst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8" creationId="{4A2A9BB9-A61D-475B-8EF0-4E7E48F67236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9" creationId="{B5461FD4-5C19-4D75-81AD-2B5EC2E259F9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0" creationId="{36667DD9-F03D-4461-91DE-3D67E3BEA0F5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1" creationId="{65957202-7002-41AD-9D7C-873B89386CF1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2" creationId="{63DBD002-966E-4E39-B5FD-663E6A471DC5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3" creationId="{B428DA7A-8F2D-4738-853D-EBC86F68695E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4" creationId="{1306AFC0-3C98-4BD3-A336-6792AFBF5663}"/>
            </ac:inkMkLst>
          </pc:inkChg>
          <pc:inkChg chg="add">
            <ac:chgData name="Crovella, Francesco Pio (Bip)" userId="5ee33707-2e03-44f4-8331-85ef4dd205e1" providerId="ADAL" clId="{44B4A2E1-5613-4485-8BBE-555B104494DF}" dt="2022-05-09T08:46:35.966" v="4098"/>
            <ac:inkMkLst>
              <pc:docMk/>
              <pc:sldMasterMk cId="2353725355" sldId="2147483692"/>
              <pc:sldLayoutMk cId="398097347" sldId="2147483696"/>
              <ac:inkMk id="15" creationId="{531369F4-6A74-4253-9544-233546E14D77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46:57.482" v="4103"/>
        <pc:sldMasterMkLst>
          <pc:docMk/>
          <pc:sldMasterMk cId="2818949558" sldId="2147483704"/>
        </pc:sldMasterMkLst>
        <pc:picChg chg="add">
          <ac:chgData name="Crovella, Francesco Pio (Bip)" userId="5ee33707-2e03-44f4-8331-85ef4dd205e1" providerId="ADAL" clId="{44B4A2E1-5613-4485-8BBE-555B104494DF}" dt="2022-05-09T08:46:57.482" v="4103"/>
          <ac:picMkLst>
            <pc:docMk/>
            <pc:sldMasterMk cId="2818949558" sldId="2147483704"/>
            <ac:picMk id="7" creationId="{AC4F1850-4F72-47B3-A47D-DD59C8D9BB31}"/>
          </ac:picMkLst>
        </pc:picChg>
        <pc:picChg chg="add">
          <ac:chgData name="Crovella, Francesco Pio (Bip)" userId="5ee33707-2e03-44f4-8331-85ef4dd205e1" providerId="ADAL" clId="{44B4A2E1-5613-4485-8BBE-555B104494DF}" dt="2022-05-09T08:46:57.482" v="4103"/>
          <ac:picMkLst>
            <pc:docMk/>
            <pc:sldMasterMk cId="2818949558" sldId="2147483704"/>
            <ac:picMk id="8" creationId="{5CA8156E-71DF-483C-8F39-5B2C18AACEF8}"/>
          </ac:picMkLst>
        </pc:picChg>
        <pc:picChg chg="add">
          <ac:chgData name="Crovella, Francesco Pio (Bip)" userId="5ee33707-2e03-44f4-8331-85ef4dd205e1" providerId="ADAL" clId="{44B4A2E1-5613-4485-8BBE-555B104494DF}" dt="2022-05-09T08:46:57.482" v="4103"/>
          <ac:picMkLst>
            <pc:docMk/>
            <pc:sldMasterMk cId="2818949558" sldId="2147483704"/>
            <ac:picMk id="9" creationId="{86B3DEDE-19A6-4045-BB98-78ECC29736A6}"/>
          </ac:picMkLst>
        </pc:picChg>
        <pc:sldLayoutChg chg="addSp">
          <pc:chgData name="Crovella, Francesco Pio (Bip)" userId="5ee33707-2e03-44f4-8331-85ef4dd205e1" providerId="ADAL" clId="{44B4A2E1-5613-4485-8BBE-555B104494DF}" dt="2022-05-09T08:46:57.482" v="4103"/>
          <pc:sldLayoutMkLst>
            <pc:docMk/>
            <pc:sldMasterMk cId="2818949558" sldId="2147483704"/>
            <pc:sldLayoutMk cId="530901338" sldId="2147483708"/>
          </pc:sldLayoutMkLst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8" creationId="{C5D00662-EDEB-4902-BA37-C683508A7D4F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9" creationId="{08D94031-85A3-4D6E-9930-A8E4820129BA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0" creationId="{4DF9D396-1B2C-438B-A31B-71AEA598B3B7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1" creationId="{253CF163-0F57-478C-8571-465F82F9CFF3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2" creationId="{AD98EDF2-9335-499C-853A-22FC15CF3976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3" creationId="{66D7DF03-7C56-44E3-B307-A996F6DD68BA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4" creationId="{5206859F-3C44-4247-B0E9-72D747419025}"/>
            </ac:inkMkLst>
          </pc:inkChg>
          <pc:inkChg chg="add">
            <ac:chgData name="Crovella, Francesco Pio (Bip)" userId="5ee33707-2e03-44f4-8331-85ef4dd205e1" providerId="ADAL" clId="{44B4A2E1-5613-4485-8BBE-555B104494DF}" dt="2022-05-09T08:46:57.482" v="4103"/>
            <ac:inkMkLst>
              <pc:docMk/>
              <pc:sldMasterMk cId="2818949558" sldId="2147483704"/>
              <pc:sldLayoutMk cId="530901338" sldId="2147483708"/>
              <ac:inkMk id="15" creationId="{E18B22C1-9154-4636-8440-8F1BCE447777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49:25.897" v="4128"/>
        <pc:sldMasterMkLst>
          <pc:docMk/>
          <pc:sldMasterMk cId="1401662676" sldId="2147483722"/>
        </pc:sldMasterMkLst>
        <pc:picChg chg="add">
          <ac:chgData name="Crovella, Francesco Pio (Bip)" userId="5ee33707-2e03-44f4-8331-85ef4dd205e1" providerId="ADAL" clId="{44B4A2E1-5613-4485-8BBE-555B104494DF}" dt="2022-05-09T08:49:25.897" v="4128"/>
          <ac:picMkLst>
            <pc:docMk/>
            <pc:sldMasterMk cId="1401662676" sldId="2147483722"/>
            <ac:picMk id="14" creationId="{6FB7497E-80D6-4CA0-9FFB-F573737613EF}"/>
          </ac:picMkLst>
        </pc:picChg>
        <pc:picChg chg="add">
          <ac:chgData name="Crovella, Francesco Pio (Bip)" userId="5ee33707-2e03-44f4-8331-85ef4dd205e1" providerId="ADAL" clId="{44B4A2E1-5613-4485-8BBE-555B104494DF}" dt="2022-05-09T08:49:25.897" v="4128"/>
          <ac:picMkLst>
            <pc:docMk/>
            <pc:sldMasterMk cId="1401662676" sldId="2147483722"/>
            <ac:picMk id="15" creationId="{9001636A-44CC-40E6-BBDF-420A0F16E6AA}"/>
          </ac:picMkLst>
        </pc:picChg>
        <pc:picChg chg="add">
          <ac:chgData name="Crovella, Francesco Pio (Bip)" userId="5ee33707-2e03-44f4-8331-85ef4dd205e1" providerId="ADAL" clId="{44B4A2E1-5613-4485-8BBE-555B104494DF}" dt="2022-05-09T08:49:25.897" v="4128"/>
          <ac:picMkLst>
            <pc:docMk/>
            <pc:sldMasterMk cId="1401662676" sldId="2147483722"/>
            <ac:picMk id="16" creationId="{0FB2EC09-EA54-4190-A970-5265DEAC730B}"/>
          </ac:picMkLst>
        </pc:picChg>
        <pc:sldLayoutChg chg="addSp">
          <pc:chgData name="Crovella, Francesco Pio (Bip)" userId="5ee33707-2e03-44f4-8331-85ef4dd205e1" providerId="ADAL" clId="{44B4A2E1-5613-4485-8BBE-555B104494DF}" dt="2022-05-09T08:49:25.897" v="4128"/>
          <pc:sldLayoutMkLst>
            <pc:docMk/>
            <pc:sldMasterMk cId="1401662676" sldId="2147483722"/>
            <pc:sldLayoutMk cId="1298081016" sldId="2147483726"/>
          </pc:sldLayoutMkLst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8" creationId="{6859D6AD-851F-4A70-9D8D-EEDD10D1D0FB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9" creationId="{A7474993-2568-44F7-9F64-0452746DF17A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0" creationId="{9C588DF6-4F16-4B2D-874A-ED0E2615477F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1" creationId="{BAD482AC-1CA3-4A7E-8D28-24930F6E7C08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2" creationId="{B2C65947-F3B2-495B-B0B9-3F9EC786DA0C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3" creationId="{EFED4411-D5C7-4425-9E42-A3D7C9A7F434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4" creationId="{30823112-CF1A-4F31-9968-A2226FD7B50F}"/>
            </ac:inkMkLst>
          </pc:inkChg>
          <pc:inkChg chg="add">
            <ac:chgData name="Crovella, Francesco Pio (Bip)" userId="5ee33707-2e03-44f4-8331-85ef4dd205e1" providerId="ADAL" clId="{44B4A2E1-5613-4485-8BBE-555B104494DF}" dt="2022-05-09T08:49:25.897" v="4128"/>
            <ac:inkMkLst>
              <pc:docMk/>
              <pc:sldMasterMk cId="1401662676" sldId="2147483722"/>
              <pc:sldLayoutMk cId="1298081016" sldId="2147483726"/>
              <ac:inkMk id="15" creationId="{A98B6419-06FA-43D1-96D6-E9116090312E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3:23.912" v="4159"/>
        <pc:sldMasterMkLst>
          <pc:docMk/>
          <pc:sldMasterMk cId="1216931137" sldId="2147483740"/>
        </pc:sldMasterMkLst>
        <pc:picChg chg="add">
          <ac:chgData name="Crovella, Francesco Pio (Bip)" userId="5ee33707-2e03-44f4-8331-85ef4dd205e1" providerId="ADAL" clId="{44B4A2E1-5613-4485-8BBE-555B104494DF}" dt="2022-05-09T08:53:23.912" v="4159"/>
          <ac:picMkLst>
            <pc:docMk/>
            <pc:sldMasterMk cId="1216931137" sldId="2147483740"/>
            <ac:picMk id="7" creationId="{DA388757-0A71-490B-9550-6F8A64ED5D1A}"/>
          </ac:picMkLst>
        </pc:picChg>
        <pc:picChg chg="add">
          <ac:chgData name="Crovella, Francesco Pio (Bip)" userId="5ee33707-2e03-44f4-8331-85ef4dd205e1" providerId="ADAL" clId="{44B4A2E1-5613-4485-8BBE-555B104494DF}" dt="2022-05-09T08:53:23.912" v="4159"/>
          <ac:picMkLst>
            <pc:docMk/>
            <pc:sldMasterMk cId="1216931137" sldId="2147483740"/>
            <ac:picMk id="8" creationId="{20514ED7-03E7-4295-B82F-200AD3399228}"/>
          </ac:picMkLst>
        </pc:picChg>
        <pc:picChg chg="add">
          <ac:chgData name="Crovella, Francesco Pio (Bip)" userId="5ee33707-2e03-44f4-8331-85ef4dd205e1" providerId="ADAL" clId="{44B4A2E1-5613-4485-8BBE-555B104494DF}" dt="2022-05-09T08:53:23.912" v="4159"/>
          <ac:picMkLst>
            <pc:docMk/>
            <pc:sldMasterMk cId="1216931137" sldId="2147483740"/>
            <ac:picMk id="9" creationId="{0984E60D-66BD-443A-89D8-3AFE5942CDAB}"/>
          </ac:picMkLst>
        </pc:picChg>
        <pc:sldLayoutChg chg="addSp">
          <pc:chgData name="Crovella, Francesco Pio (Bip)" userId="5ee33707-2e03-44f4-8331-85ef4dd205e1" providerId="ADAL" clId="{44B4A2E1-5613-4485-8BBE-555B104494DF}" dt="2022-05-09T08:53:23.912" v="4159"/>
          <pc:sldLayoutMkLst>
            <pc:docMk/>
            <pc:sldMasterMk cId="1216931137" sldId="2147483740"/>
            <pc:sldLayoutMk cId="3848579230" sldId="2147483744"/>
          </pc:sldLayoutMkLst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8" creationId="{A035BB19-2155-49EE-A067-8F002E8B00E0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9" creationId="{EC46A0A2-4C46-4548-83D4-647966A6C600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0" creationId="{136390FC-A9A3-45E8-844F-4E8D3436C71E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1" creationId="{EC124D0C-1523-49F5-A30A-A6BC448864D1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2" creationId="{5956D9C0-8E7A-45D9-B086-2EB3BF52DE2E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3" creationId="{4697871B-943D-422D-B5B7-05D2D5F7DD37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4" creationId="{B58519F9-5DC0-473B-8C79-D1AF0C3F33C1}"/>
            </ac:inkMkLst>
          </pc:inkChg>
          <pc:inkChg chg="add">
            <ac:chgData name="Crovella, Francesco Pio (Bip)" userId="5ee33707-2e03-44f4-8331-85ef4dd205e1" providerId="ADAL" clId="{44B4A2E1-5613-4485-8BBE-555B104494DF}" dt="2022-05-09T08:53:23.912" v="4159"/>
            <ac:inkMkLst>
              <pc:docMk/>
              <pc:sldMasterMk cId="1216931137" sldId="2147483740"/>
              <pc:sldLayoutMk cId="3848579230" sldId="2147483744"/>
              <ac:inkMk id="15" creationId="{F42A8F81-7477-4003-BAB5-A39CC973C2CB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1.920" v="4164"/>
        <pc:sldMasterMkLst>
          <pc:docMk/>
          <pc:sldMasterMk cId="616959577" sldId="2147483752"/>
        </pc:sldMasterMkLst>
        <pc:picChg chg="add">
          <ac:chgData name="Crovella, Francesco Pio (Bip)" userId="5ee33707-2e03-44f4-8331-85ef4dd205e1" providerId="ADAL" clId="{44B4A2E1-5613-4485-8BBE-555B104494DF}" dt="2022-05-09T08:54:21.920" v="4164"/>
          <ac:picMkLst>
            <pc:docMk/>
            <pc:sldMasterMk cId="616959577" sldId="2147483752"/>
            <ac:picMk id="11" creationId="{A0DBC55C-5AFC-4B94-B2A7-70E375F47054}"/>
          </ac:picMkLst>
        </pc:picChg>
        <pc:picChg chg="add">
          <ac:chgData name="Crovella, Francesco Pio (Bip)" userId="5ee33707-2e03-44f4-8331-85ef4dd205e1" providerId="ADAL" clId="{44B4A2E1-5613-4485-8BBE-555B104494DF}" dt="2022-05-09T08:54:21.920" v="4164"/>
          <ac:picMkLst>
            <pc:docMk/>
            <pc:sldMasterMk cId="616959577" sldId="2147483752"/>
            <ac:picMk id="12" creationId="{990CA035-82CD-4D89-A393-6BFCC4F6A53D}"/>
          </ac:picMkLst>
        </pc:picChg>
        <pc:picChg chg="add">
          <ac:chgData name="Crovella, Francesco Pio (Bip)" userId="5ee33707-2e03-44f4-8331-85ef4dd205e1" providerId="ADAL" clId="{44B4A2E1-5613-4485-8BBE-555B104494DF}" dt="2022-05-09T08:54:21.920" v="4164"/>
          <ac:picMkLst>
            <pc:docMk/>
            <pc:sldMasterMk cId="616959577" sldId="2147483752"/>
            <ac:picMk id="13" creationId="{B217116E-DF8C-4E9D-80CA-4F908E5684C8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1.920" v="4164"/>
          <pc:sldLayoutMkLst>
            <pc:docMk/>
            <pc:sldMasterMk cId="616959577" sldId="2147483752"/>
            <pc:sldLayoutMk cId="563887353" sldId="2147483756"/>
          </pc:sldLayoutMkLst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9" creationId="{2D08961E-EBAC-47C6-A759-71494D94883A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0" creationId="{CD2C9DF7-A6E8-4BD5-B833-B2670DE52BD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1" creationId="{6C08A4EB-DE8F-4D31-8B22-7D2F244E6005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2" creationId="{48692083-F408-4A82-8839-A337000EA07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3" creationId="{EA9DA496-3EE9-4520-9E14-6C7944BA189E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4" creationId="{85BC0115-B7B7-4087-A51D-F4514DCAE02A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5" creationId="{A70FAAD5-C8F8-40F5-B95B-A6E6CE0C6C84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1.920" v="4164"/>
            <ac:inkMkLst>
              <pc:docMk/>
              <pc:sldMasterMk cId="616959577" sldId="2147483752"/>
              <pc:sldLayoutMk cId="563887353" sldId="2147483756"/>
              <ac:inkMk id="16" creationId="{1DC9D774-82A8-4731-A877-5A6E2149155A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2.351" v="4165"/>
        <pc:sldMasterMkLst>
          <pc:docMk/>
          <pc:sldMasterMk cId="398720918" sldId="2147483764"/>
        </pc:sldMasterMkLst>
        <pc:picChg chg="add">
          <ac:chgData name="Crovella, Francesco Pio (Bip)" userId="5ee33707-2e03-44f4-8331-85ef4dd205e1" providerId="ADAL" clId="{44B4A2E1-5613-4485-8BBE-555B104494DF}" dt="2022-05-09T08:54:22.351" v="4165"/>
          <ac:picMkLst>
            <pc:docMk/>
            <pc:sldMasterMk cId="398720918" sldId="2147483764"/>
            <ac:picMk id="12" creationId="{6B585294-8C0E-4EEB-A880-EA9ABA063E0A}"/>
          </ac:picMkLst>
        </pc:picChg>
        <pc:picChg chg="add">
          <ac:chgData name="Crovella, Francesco Pio (Bip)" userId="5ee33707-2e03-44f4-8331-85ef4dd205e1" providerId="ADAL" clId="{44B4A2E1-5613-4485-8BBE-555B104494DF}" dt="2022-05-09T08:54:22.351" v="4165"/>
          <ac:picMkLst>
            <pc:docMk/>
            <pc:sldMasterMk cId="398720918" sldId="2147483764"/>
            <ac:picMk id="13" creationId="{364FF93E-8D70-4EAF-A0A9-3AE6D841DC5A}"/>
          </ac:picMkLst>
        </pc:picChg>
        <pc:picChg chg="add">
          <ac:chgData name="Crovella, Francesco Pio (Bip)" userId="5ee33707-2e03-44f4-8331-85ef4dd205e1" providerId="ADAL" clId="{44B4A2E1-5613-4485-8BBE-555B104494DF}" dt="2022-05-09T08:54:22.351" v="4165"/>
          <ac:picMkLst>
            <pc:docMk/>
            <pc:sldMasterMk cId="398720918" sldId="2147483764"/>
            <ac:picMk id="14" creationId="{B4250125-8F6A-4D8E-B1DD-28DC698833E6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2.351" v="4165"/>
          <pc:sldLayoutMkLst>
            <pc:docMk/>
            <pc:sldMasterMk cId="398720918" sldId="2147483764"/>
            <pc:sldLayoutMk cId="573944546" sldId="2147483768"/>
          </pc:sldLayoutMkLst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9" creationId="{32E17734-4583-44D3-A82F-71FB702F18D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0" creationId="{7FFC0E37-5C08-4481-9ECB-EFDE13B528B9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1" creationId="{376ECE22-D489-4CF6-861F-82E224B5FD2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2" creationId="{908548FF-9380-48ED-B5F5-14B20D80DB1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3" creationId="{7859E018-230E-46C9-8077-1943BA043D7F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4" creationId="{37509A9B-2A13-4098-BD9D-2D7D31F02D68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5" creationId="{8E167C21-2629-477F-9C59-34B07F0B50AC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2.351" v="4165"/>
            <ac:inkMkLst>
              <pc:docMk/>
              <pc:sldMasterMk cId="398720918" sldId="2147483764"/>
              <pc:sldLayoutMk cId="573944546" sldId="2147483768"/>
              <ac:inkMk id="16" creationId="{A819F994-2BDD-4F6B-90FB-FF678D24B348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3.648" v="4169"/>
        <pc:sldMasterMkLst>
          <pc:docMk/>
          <pc:sldMasterMk cId="2833401206" sldId="2147483782"/>
        </pc:sldMasterMkLst>
        <pc:picChg chg="add">
          <ac:chgData name="Crovella, Francesco Pio (Bip)" userId="5ee33707-2e03-44f4-8331-85ef4dd205e1" providerId="ADAL" clId="{44B4A2E1-5613-4485-8BBE-555B104494DF}" dt="2022-05-09T08:54:23.648" v="4169"/>
          <ac:picMkLst>
            <pc:docMk/>
            <pc:sldMasterMk cId="2833401206" sldId="2147483782"/>
            <ac:picMk id="11" creationId="{103BBE80-9A73-4AC7-80C2-6D9E1F340D8D}"/>
          </ac:picMkLst>
        </pc:picChg>
        <pc:picChg chg="add">
          <ac:chgData name="Crovella, Francesco Pio (Bip)" userId="5ee33707-2e03-44f4-8331-85ef4dd205e1" providerId="ADAL" clId="{44B4A2E1-5613-4485-8BBE-555B104494DF}" dt="2022-05-09T08:54:23.648" v="4169"/>
          <ac:picMkLst>
            <pc:docMk/>
            <pc:sldMasterMk cId="2833401206" sldId="2147483782"/>
            <ac:picMk id="12" creationId="{759F655D-AB87-4B71-840F-7960F897B9CC}"/>
          </ac:picMkLst>
        </pc:picChg>
        <pc:picChg chg="add">
          <ac:chgData name="Crovella, Francesco Pio (Bip)" userId="5ee33707-2e03-44f4-8331-85ef4dd205e1" providerId="ADAL" clId="{44B4A2E1-5613-4485-8BBE-555B104494DF}" dt="2022-05-09T08:54:23.648" v="4169"/>
          <ac:picMkLst>
            <pc:docMk/>
            <pc:sldMasterMk cId="2833401206" sldId="2147483782"/>
            <ac:picMk id="13" creationId="{E7C357E5-83C9-420C-909D-9AE96CE09A0A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3.648" v="4169"/>
          <pc:sldLayoutMkLst>
            <pc:docMk/>
            <pc:sldMasterMk cId="2833401206" sldId="2147483782"/>
            <pc:sldLayoutMk cId="2537026318" sldId="2147483786"/>
          </pc:sldLayoutMkLst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9" creationId="{15C5C02D-6C1A-4880-A8D4-0B7199F9818F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0" creationId="{5C01BA21-7C50-4D5C-B365-3C3A9CA31FB5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1" creationId="{A2F02F03-6709-49AE-9F51-EB1CC91C3D9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2" creationId="{296989EF-BEC9-4253-9F2B-054087D03DD9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3" creationId="{F2121B89-4DB4-417F-8C22-00A61920EAD4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4" creationId="{06A33948-14B7-4A08-951F-D119D402787A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5" creationId="{21B0D0F7-B5EC-4BA8-9C13-E0D760EC261D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3.648" v="4169"/>
            <ac:inkMkLst>
              <pc:docMk/>
              <pc:sldMasterMk cId="2833401206" sldId="2147483782"/>
              <pc:sldLayoutMk cId="2537026318" sldId="2147483786"/>
              <ac:inkMk id="16" creationId="{14554917-A091-4BA9-A284-60E7E9A93515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4.187" v="4172"/>
        <pc:sldMasterMkLst>
          <pc:docMk/>
          <pc:sldMasterMk cId="947801562" sldId="2147483794"/>
        </pc:sldMasterMkLst>
        <pc:picChg chg="add">
          <ac:chgData name="Crovella, Francesco Pio (Bip)" userId="5ee33707-2e03-44f4-8331-85ef4dd205e1" providerId="ADAL" clId="{44B4A2E1-5613-4485-8BBE-555B104494DF}" dt="2022-05-09T08:54:24.187" v="4172"/>
          <ac:picMkLst>
            <pc:docMk/>
            <pc:sldMasterMk cId="947801562" sldId="2147483794"/>
            <ac:picMk id="22" creationId="{0B3F1A1C-FE39-4FA4-B2B2-13E487A6838A}"/>
          </ac:picMkLst>
        </pc:picChg>
        <pc:picChg chg="add">
          <ac:chgData name="Crovella, Francesco Pio (Bip)" userId="5ee33707-2e03-44f4-8331-85ef4dd205e1" providerId="ADAL" clId="{44B4A2E1-5613-4485-8BBE-555B104494DF}" dt="2022-05-09T08:54:24.187" v="4172"/>
          <ac:picMkLst>
            <pc:docMk/>
            <pc:sldMasterMk cId="947801562" sldId="2147483794"/>
            <ac:picMk id="23" creationId="{759F055D-B78F-49A3-809A-F4597B86FFDF}"/>
          </ac:picMkLst>
        </pc:picChg>
        <pc:picChg chg="add">
          <ac:chgData name="Crovella, Francesco Pio (Bip)" userId="5ee33707-2e03-44f4-8331-85ef4dd205e1" providerId="ADAL" clId="{44B4A2E1-5613-4485-8BBE-555B104494DF}" dt="2022-05-09T08:54:24.187" v="4172"/>
          <ac:picMkLst>
            <pc:docMk/>
            <pc:sldMasterMk cId="947801562" sldId="2147483794"/>
            <ac:picMk id="24" creationId="{1EF7F217-8327-41D4-BC83-F377C5CB7595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4.187" v="4172"/>
          <pc:sldLayoutMkLst>
            <pc:docMk/>
            <pc:sldMasterMk cId="947801562" sldId="2147483794"/>
            <pc:sldLayoutMk cId="3837863295" sldId="2147483798"/>
          </pc:sldLayoutMkLst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8" creationId="{2C0603B4-500B-4D30-87D0-24E4B7F9BD4A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9" creationId="{7A845F1B-5534-47AB-B3D7-FA105FB1725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0" creationId="{5F5EFD4A-5E26-4711-87F6-02AA9D5B370B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1" creationId="{A74A1A57-4202-4BE5-958A-DDD49A40CA6E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2" creationId="{81BC4B14-9452-4714-A12A-AC6ED3C41AF1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3" creationId="{76A38B68-E642-4E6C-BDBF-D32C9AC9635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4" creationId="{C77C163E-2086-49B6-B7A1-8BF0991263F0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4.187" v="4172"/>
            <ac:inkMkLst>
              <pc:docMk/>
              <pc:sldMasterMk cId="947801562" sldId="2147483794"/>
              <pc:sldLayoutMk cId="3837863295" sldId="2147483798"/>
              <ac:inkMk id="15" creationId="{51A90884-D72F-42DB-80DE-A661571D75EF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5.194" v="4178"/>
        <pc:sldMasterMkLst>
          <pc:docMk/>
          <pc:sldMasterMk cId="357699356" sldId="2147483812"/>
        </pc:sldMasterMkLst>
        <pc:picChg chg="add">
          <ac:chgData name="Crovella, Francesco Pio (Bip)" userId="5ee33707-2e03-44f4-8331-85ef4dd205e1" providerId="ADAL" clId="{44B4A2E1-5613-4485-8BBE-555B104494DF}" dt="2022-05-09T08:54:25.194" v="4178"/>
          <ac:picMkLst>
            <pc:docMk/>
            <pc:sldMasterMk cId="357699356" sldId="2147483812"/>
            <ac:picMk id="13" creationId="{62683431-AC30-4A8F-859F-EDC81BBBECF6}"/>
          </ac:picMkLst>
        </pc:picChg>
        <pc:picChg chg="add">
          <ac:chgData name="Crovella, Francesco Pio (Bip)" userId="5ee33707-2e03-44f4-8331-85ef4dd205e1" providerId="ADAL" clId="{44B4A2E1-5613-4485-8BBE-555B104494DF}" dt="2022-05-09T08:54:25.194" v="4178"/>
          <ac:picMkLst>
            <pc:docMk/>
            <pc:sldMasterMk cId="357699356" sldId="2147483812"/>
            <ac:picMk id="15" creationId="{2D9D8EED-FB71-4135-9A12-2DEDF49CD7E7}"/>
          </ac:picMkLst>
        </pc:picChg>
        <pc:picChg chg="add">
          <ac:chgData name="Crovella, Francesco Pio (Bip)" userId="5ee33707-2e03-44f4-8331-85ef4dd205e1" providerId="ADAL" clId="{44B4A2E1-5613-4485-8BBE-555B104494DF}" dt="2022-05-09T08:54:25.194" v="4178"/>
          <ac:picMkLst>
            <pc:docMk/>
            <pc:sldMasterMk cId="357699356" sldId="2147483812"/>
            <ac:picMk id="17" creationId="{3E79EADA-8BA9-46AD-8F4C-28B883D46294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5.194" v="4178"/>
          <pc:sldLayoutMkLst>
            <pc:docMk/>
            <pc:sldMasterMk cId="357699356" sldId="2147483812"/>
            <pc:sldLayoutMk cId="689980131" sldId="2147483816"/>
          </pc:sldLayoutMkLst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8" creationId="{0875D7EA-1267-478F-A182-8E9ADBA3B191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9" creationId="{31441DF7-2C5B-44C7-88BB-CF8A8E8ED6E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0" creationId="{3DEECF3A-AB2B-4C8F-86AD-29A4A7A37567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1" creationId="{5CD6CBF1-2916-4BE3-9337-5D1B5D70841F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2" creationId="{E0DC2707-5241-4C5E-B4DA-35FE2ABCB3E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3" creationId="{1703AA3E-B97A-4482-9E4B-0F44E29769E9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4" creationId="{F6388D97-C6DE-46BD-A6F5-3180D61DB460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5.194" v="4178"/>
            <ac:inkMkLst>
              <pc:docMk/>
              <pc:sldMasterMk cId="357699356" sldId="2147483812"/>
              <pc:sldLayoutMk cId="689980131" sldId="2147483816"/>
              <ac:inkMk id="15" creationId="{A78C29DC-CF73-40CB-AC11-701BB8693D34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7.069" v="4181"/>
        <pc:sldMasterMkLst>
          <pc:docMk/>
          <pc:sldMasterMk cId="3347745969" sldId="2147483830"/>
        </pc:sldMasterMkLst>
        <pc:picChg chg="add">
          <ac:chgData name="Crovella, Francesco Pio (Bip)" userId="5ee33707-2e03-44f4-8331-85ef4dd205e1" providerId="ADAL" clId="{44B4A2E1-5613-4485-8BBE-555B104494DF}" dt="2022-05-09T08:54:27.069" v="4181"/>
          <ac:picMkLst>
            <pc:docMk/>
            <pc:sldMasterMk cId="3347745969" sldId="2147483830"/>
            <ac:picMk id="8" creationId="{82FAC62E-7556-40CF-8D73-5F580CDE6558}"/>
          </ac:picMkLst>
        </pc:picChg>
        <pc:picChg chg="add">
          <ac:chgData name="Crovella, Francesco Pio (Bip)" userId="5ee33707-2e03-44f4-8331-85ef4dd205e1" providerId="ADAL" clId="{44B4A2E1-5613-4485-8BBE-555B104494DF}" dt="2022-05-09T08:54:27.069" v="4181"/>
          <ac:picMkLst>
            <pc:docMk/>
            <pc:sldMasterMk cId="3347745969" sldId="2147483830"/>
            <ac:picMk id="9" creationId="{2E0924F4-3E1A-4FB0-A481-66B1797CFA4A}"/>
          </ac:picMkLst>
        </pc:picChg>
        <pc:picChg chg="add">
          <ac:chgData name="Crovella, Francesco Pio (Bip)" userId="5ee33707-2e03-44f4-8331-85ef4dd205e1" providerId="ADAL" clId="{44B4A2E1-5613-4485-8BBE-555B104494DF}" dt="2022-05-09T08:54:27.069" v="4181"/>
          <ac:picMkLst>
            <pc:docMk/>
            <pc:sldMasterMk cId="3347745969" sldId="2147483830"/>
            <ac:picMk id="10" creationId="{F8C27927-A3A7-4830-8A1C-7A2705CE2B10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7.069" v="4181"/>
          <pc:sldLayoutMkLst>
            <pc:docMk/>
            <pc:sldMasterMk cId="3347745969" sldId="2147483830"/>
            <pc:sldLayoutMk cId="492003618" sldId="2147483834"/>
          </pc:sldLayoutMkLst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8" creationId="{4F513A16-2692-4CAC-ADCA-158AF7A6D95B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9" creationId="{5E02BCAF-FB40-4674-8065-735CB05B8B4D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0" creationId="{3952D77B-EA5A-4E24-B5DC-063776B60608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1" creationId="{21F516FD-E584-4C18-AC6A-88108A3F734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2" creationId="{86429452-D692-4E2E-97B8-6903DF148B29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3" creationId="{821253E6-8D48-4494-8C2D-1EB6D169A40D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4" creationId="{A40F6DB3-1A12-4D45-A900-3A79919E960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069" v="4181"/>
            <ac:inkMkLst>
              <pc:docMk/>
              <pc:sldMasterMk cId="3347745969" sldId="2147483830"/>
              <pc:sldLayoutMk cId="492003618" sldId="2147483834"/>
              <ac:inkMk id="15" creationId="{1B8D1EE2-C191-4008-B9DD-8F2AE8A4BC72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7.558" v="4183"/>
        <pc:sldMasterMkLst>
          <pc:docMk/>
          <pc:sldMasterMk cId="1947702577" sldId="2147483842"/>
        </pc:sldMasterMkLst>
        <pc:picChg chg="add">
          <ac:chgData name="Crovella, Francesco Pio (Bip)" userId="5ee33707-2e03-44f4-8331-85ef4dd205e1" providerId="ADAL" clId="{44B4A2E1-5613-4485-8BBE-555B104494DF}" dt="2022-05-09T08:54:27.558" v="4183"/>
          <ac:picMkLst>
            <pc:docMk/>
            <pc:sldMasterMk cId="1947702577" sldId="2147483842"/>
            <ac:picMk id="11" creationId="{2E7AABFC-68BC-44F3-BEBC-82A6B99053AF}"/>
          </ac:picMkLst>
        </pc:picChg>
        <pc:picChg chg="add">
          <ac:chgData name="Crovella, Francesco Pio (Bip)" userId="5ee33707-2e03-44f4-8331-85ef4dd205e1" providerId="ADAL" clId="{44B4A2E1-5613-4485-8BBE-555B104494DF}" dt="2022-05-09T08:54:27.558" v="4183"/>
          <ac:picMkLst>
            <pc:docMk/>
            <pc:sldMasterMk cId="1947702577" sldId="2147483842"/>
            <ac:picMk id="12" creationId="{1DAA3E2F-5833-40C1-97F2-E1CFC3CF7133}"/>
          </ac:picMkLst>
        </pc:picChg>
        <pc:picChg chg="add">
          <ac:chgData name="Crovella, Francesco Pio (Bip)" userId="5ee33707-2e03-44f4-8331-85ef4dd205e1" providerId="ADAL" clId="{44B4A2E1-5613-4485-8BBE-555B104494DF}" dt="2022-05-09T08:54:27.558" v="4183"/>
          <ac:picMkLst>
            <pc:docMk/>
            <pc:sldMasterMk cId="1947702577" sldId="2147483842"/>
            <ac:picMk id="13" creationId="{E00D4E74-FE03-4658-B58E-B57B266560F6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7.558" v="4183"/>
          <pc:sldLayoutMkLst>
            <pc:docMk/>
            <pc:sldMasterMk cId="1947702577" sldId="2147483842"/>
            <pc:sldLayoutMk cId="2916884832" sldId="2147483846"/>
          </pc:sldLayoutMkLst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9" creationId="{7F010E51-7D40-437E-86EC-B52A92F01F60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0" creationId="{D99889A7-1B64-4351-A40B-682F7A2462AD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1" creationId="{A72BB7AE-CA7F-4E42-81B6-E7D1F37EC1CE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2" creationId="{60A5C57D-4835-4C30-BC1F-F71398773F2C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3" creationId="{77746713-4626-408B-894C-5BD431B5162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4" creationId="{48B409FC-2282-418C-9C5E-94D92491961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5" creationId="{3E65DE8B-CF20-4D16-8682-AC422B3F9111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7.558" v="4183"/>
            <ac:inkMkLst>
              <pc:docMk/>
              <pc:sldMasterMk cId="1947702577" sldId="2147483842"/>
              <pc:sldLayoutMk cId="2916884832" sldId="2147483846"/>
              <ac:inkMk id="16" creationId="{B1B975FE-0BD2-4C5E-AE6E-40361F57DCDA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29.080" v="4190"/>
        <pc:sldMasterMkLst>
          <pc:docMk/>
          <pc:sldMasterMk cId="1959978178" sldId="2147483854"/>
        </pc:sldMasterMkLst>
        <pc:picChg chg="add">
          <ac:chgData name="Crovella, Francesco Pio (Bip)" userId="5ee33707-2e03-44f4-8331-85ef4dd205e1" providerId="ADAL" clId="{44B4A2E1-5613-4485-8BBE-555B104494DF}" dt="2022-05-09T08:54:29.080" v="4190"/>
          <ac:picMkLst>
            <pc:docMk/>
            <pc:sldMasterMk cId="1959978178" sldId="2147483854"/>
            <ac:picMk id="8" creationId="{2C70B7BA-E175-45E0-9524-7D8FD2D0D2D5}"/>
          </ac:picMkLst>
        </pc:picChg>
        <pc:picChg chg="add">
          <ac:chgData name="Crovella, Francesco Pio (Bip)" userId="5ee33707-2e03-44f4-8331-85ef4dd205e1" providerId="ADAL" clId="{44B4A2E1-5613-4485-8BBE-555B104494DF}" dt="2022-05-09T08:54:29.080" v="4190"/>
          <ac:picMkLst>
            <pc:docMk/>
            <pc:sldMasterMk cId="1959978178" sldId="2147483854"/>
            <ac:picMk id="9" creationId="{9B4C03B8-64E4-4576-BACA-571E3E0C51D8}"/>
          </ac:picMkLst>
        </pc:picChg>
        <pc:picChg chg="add">
          <ac:chgData name="Crovella, Francesco Pio (Bip)" userId="5ee33707-2e03-44f4-8331-85ef4dd205e1" providerId="ADAL" clId="{44B4A2E1-5613-4485-8BBE-555B104494DF}" dt="2022-05-09T08:54:29.080" v="4190"/>
          <ac:picMkLst>
            <pc:docMk/>
            <pc:sldMasterMk cId="1959978178" sldId="2147483854"/>
            <ac:picMk id="10" creationId="{D9101203-D4B9-48E1-A98D-5A85C7172AD9}"/>
          </ac:picMkLst>
        </pc:picChg>
        <pc:sldLayoutChg chg="addSp">
          <pc:chgData name="Crovella, Francesco Pio (Bip)" userId="5ee33707-2e03-44f4-8331-85ef4dd205e1" providerId="ADAL" clId="{44B4A2E1-5613-4485-8BBE-555B104494DF}" dt="2022-05-09T08:54:29.080" v="4190"/>
          <pc:sldLayoutMkLst>
            <pc:docMk/>
            <pc:sldMasterMk cId="1959978178" sldId="2147483854"/>
            <pc:sldLayoutMk cId="1120196128" sldId="2147483858"/>
          </pc:sldLayoutMkLst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9" creationId="{86B3C702-A202-49E7-8E93-26D08D9A4F72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0" creationId="{8AB9BB6D-2AF0-4873-AD6A-009C17137A57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1" creationId="{9D0BBD31-3483-453F-BD06-A99731A70BBC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2" creationId="{FBADF7D3-62D9-4A42-BA36-730BC58D78A0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3" creationId="{FF039426-7A1D-4A5E-9503-66214A23D397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4" creationId="{094BC781-22F0-428A-9084-E027BD800454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5" creationId="{1F33AC28-54E8-49C6-A707-76F4907AE64C}"/>
            </ac:inkMkLst>
          </pc:inkChg>
          <pc:inkChg chg="add">
            <ac:chgData name="Crovella, Francesco Pio (Bip)" userId="5ee33707-2e03-44f4-8331-85ef4dd205e1" providerId="ADAL" clId="{44B4A2E1-5613-4485-8BBE-555B104494DF}" dt="2022-05-09T08:54:29.080" v="4190"/>
            <ac:inkMkLst>
              <pc:docMk/>
              <pc:sldMasterMk cId="1959978178" sldId="2147483854"/>
              <pc:sldLayoutMk cId="1120196128" sldId="2147483858"/>
              <ac:inkMk id="16" creationId="{F8D8A09D-CED5-4BF1-B9DA-4F7C30D41624}"/>
            </ac:inkMkLst>
          </pc:inkChg>
        </pc:sldLayoutChg>
      </pc:sldMasterChg>
      <pc:sldMasterChg chg="addSp modSldLayout">
        <pc:chgData name="Crovella, Francesco Pio (Bip)" userId="5ee33707-2e03-44f4-8331-85ef4dd205e1" providerId="ADAL" clId="{44B4A2E1-5613-4485-8BBE-555B104494DF}" dt="2022-05-09T08:54:37.240" v="4194"/>
        <pc:sldMasterMkLst>
          <pc:docMk/>
          <pc:sldMasterMk cId="3290995693" sldId="2147483866"/>
        </pc:sldMasterMkLst>
        <pc:picChg chg="add">
          <ac:chgData name="Crovella, Francesco Pio (Bip)" userId="5ee33707-2e03-44f4-8331-85ef4dd205e1" providerId="ADAL" clId="{44B4A2E1-5613-4485-8BBE-555B104494DF}" dt="2022-05-09T08:54:37.240" v="4194"/>
          <ac:picMkLst>
            <pc:docMk/>
            <pc:sldMasterMk cId="3290995693" sldId="2147483866"/>
            <ac:picMk id="14" creationId="{BE009F1D-0E71-4EE0-A0E8-47FB7D669D26}"/>
          </ac:picMkLst>
        </pc:picChg>
        <pc:picChg chg="add">
          <ac:chgData name="Crovella, Francesco Pio (Bip)" userId="5ee33707-2e03-44f4-8331-85ef4dd205e1" providerId="ADAL" clId="{44B4A2E1-5613-4485-8BBE-555B104494DF}" dt="2022-05-09T08:54:37.240" v="4194"/>
          <ac:picMkLst>
            <pc:docMk/>
            <pc:sldMasterMk cId="3290995693" sldId="2147483866"/>
            <ac:picMk id="15" creationId="{5AF8FEF4-2DBE-4AE6-8BFB-FA881C130F87}"/>
          </ac:picMkLst>
        </pc:picChg>
        <pc:picChg chg="add">
          <ac:chgData name="Crovella, Francesco Pio (Bip)" userId="5ee33707-2e03-44f4-8331-85ef4dd205e1" providerId="ADAL" clId="{44B4A2E1-5613-4485-8BBE-555B104494DF}" dt="2022-05-09T08:54:37.240" v="4194"/>
          <ac:picMkLst>
            <pc:docMk/>
            <pc:sldMasterMk cId="3290995693" sldId="2147483866"/>
            <ac:picMk id="16" creationId="{A7CF9864-756C-4662-8406-AFDE52114E45}"/>
          </ac:picMkLst>
        </pc:picChg>
        <pc:sldLayoutChg chg="addSp">
          <pc:chgData name="Crovella, Francesco Pio (Bip)" userId="5ee33707-2e03-44f4-8331-85ef4dd205e1" providerId="ADAL" clId="{44B4A2E1-5613-4485-8BBE-555B104494DF}" dt="2022-05-09T08:54:37.240" v="4194"/>
          <pc:sldLayoutMkLst>
            <pc:docMk/>
            <pc:sldMasterMk cId="3290995693" sldId="2147483866"/>
            <pc:sldLayoutMk cId="2567511892" sldId="2147483870"/>
          </pc:sldLayoutMkLst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8" creationId="{28E905F2-A8F5-4909-A0AA-4E418629268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9" creationId="{27CCC05A-AC74-4B49-AA97-73BF416C97EA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0" creationId="{9A1F3783-270C-4F67-B93C-A777F071F19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1" creationId="{E69C8F04-79F8-42D9-82C3-D304408F559C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2" creationId="{0ACA727D-53E3-44D5-BED3-6EE36B2EB7F6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3" creationId="{2A78338D-185A-46C4-A06F-AE6AB0BE2014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4" creationId="{18AB85DE-D166-4DAA-A112-D65751DFA2E3}"/>
            </ac:inkMkLst>
          </pc:inkChg>
          <pc:inkChg chg="add">
            <ac:chgData name="Crovella, Francesco Pio (Bip)" userId="5ee33707-2e03-44f4-8331-85ef4dd205e1" providerId="ADAL" clId="{44B4A2E1-5613-4485-8BBE-555B104494DF}" dt="2022-05-09T08:54:37.240" v="4194"/>
            <ac:inkMkLst>
              <pc:docMk/>
              <pc:sldMasterMk cId="3290995693" sldId="2147483866"/>
              <pc:sldLayoutMk cId="2567511892" sldId="2147483870"/>
              <ac:inkMk id="15" creationId="{FDF5CF5F-65E3-4BEB-AE8A-42E8C7A27B6E}"/>
            </ac:inkMkLst>
          </pc:inkChg>
        </pc:sldLayoutChg>
      </pc:sldMaster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job postings by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52087245095457"/>
          <c:y val="0.12304235860498548"/>
          <c:w val="0.78008604459237163"/>
          <c:h val="0.7113363502803662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MySQL Server</c:v>
                </c:pt>
                <c:pt idx="1">
                  <c:v>PostgreSQL</c:v>
                </c:pt>
                <c:pt idx="2">
                  <c:v>Scala</c:v>
                </c:pt>
                <c:pt idx="3">
                  <c:v>MongoDB</c:v>
                </c:pt>
                <c:pt idx="4">
                  <c:v>SQL Server</c:v>
                </c:pt>
                <c:pt idx="5">
                  <c:v>C++</c:v>
                </c:pt>
                <c:pt idx="6">
                  <c:v>C#</c:v>
                </c:pt>
                <c:pt idx="7">
                  <c:v>JavaScript</c:v>
                </c:pt>
                <c:pt idx="8">
                  <c:v>Oracle</c:v>
                </c:pt>
                <c:pt idx="9">
                  <c:v>Python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33</c:v>
                </c:pt>
                <c:pt idx="3">
                  <c:v>174</c:v>
                </c:pt>
                <c:pt idx="4">
                  <c:v>250</c:v>
                </c:pt>
                <c:pt idx="5">
                  <c:v>305</c:v>
                </c:pt>
                <c:pt idx="6">
                  <c:v>333</c:v>
                </c:pt>
                <c:pt idx="7">
                  <c:v>355</c:v>
                </c:pt>
                <c:pt idx="8">
                  <c:v>784</c:v>
                </c:pt>
                <c:pt idx="9">
                  <c:v>1173</c:v>
                </c:pt>
                <c:pt idx="10">
                  <c:v>2609</c:v>
                </c:pt>
                <c:pt idx="11">
                  <c:v>13498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7-48E6-9BA3-9E367242FF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08083040"/>
        <c:axId val="408084704"/>
      </c:barChart>
      <c:catAx>
        <c:axId val="40808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84704"/>
        <c:crossesAt val="0"/>
        <c:auto val="1"/>
        <c:lblAlgn val="ctr"/>
        <c:lblOffset val="100"/>
        <c:noMultiLvlLbl val="0"/>
      </c:catAx>
      <c:valAx>
        <c:axId val="40808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job postings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Popular languages by average annual 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52087245095457"/>
          <c:y val="0.12304235860498548"/>
          <c:w val="0.78008604459237163"/>
          <c:h val="0.7113363502803662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Sheet1!$B$2:$B$11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8-4D5A-8949-BE40C29B01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08083040"/>
        <c:axId val="408084704"/>
      </c:barChart>
      <c:catAx>
        <c:axId val="40808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84704"/>
        <c:crossesAt val="0"/>
        <c:auto val="1"/>
        <c:lblAlgn val="ctr"/>
        <c:lblOffset val="100"/>
        <c:noMultiLvlLbl val="0"/>
      </c:catAx>
      <c:valAx>
        <c:axId val="40808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Average Annual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2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8:54:37.2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1806919"/>
          </a:xfrm>
          <a:prstGeom prst="rect">
            <a:avLst/>
          </a:prstGeom>
        </p:spPr>
        <p:txBody>
          <a:bodyPr vert="horz" lIns="177476" tIns="88738" rIns="177476" bIns="88738" rtlCol="0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1806919"/>
          </a:xfrm>
          <a:prstGeom prst="rect">
            <a:avLst/>
          </a:prstGeom>
        </p:spPr>
        <p:txBody>
          <a:bodyPr vert="horz" lIns="177476" tIns="88738" rIns="177476" bIns="88738" rtlCol="0"/>
          <a:lstStyle>
            <a:lvl1pPr algn="r">
              <a:defRPr sz="2300"/>
            </a:lvl1pPr>
          </a:lstStyle>
          <a:p>
            <a:fld id="{9E497948-54D2-43F8-9A63-A99FE305173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002338" y="4502150"/>
            <a:ext cx="21605876" cy="12153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7476" tIns="88738" rIns="177476" bIns="887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17331397"/>
            <a:ext cx="7680960" cy="14180234"/>
          </a:xfrm>
          <a:prstGeom prst="rect">
            <a:avLst/>
          </a:prstGeom>
        </p:spPr>
        <p:txBody>
          <a:bodyPr vert="horz" lIns="177476" tIns="88738" rIns="177476" bIns="887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206379"/>
            <a:ext cx="4160520" cy="1806915"/>
          </a:xfrm>
          <a:prstGeom prst="rect">
            <a:avLst/>
          </a:prstGeom>
        </p:spPr>
        <p:txBody>
          <a:bodyPr vert="horz" lIns="177476" tIns="88738" rIns="177476" bIns="88738" rtlCol="0" anchor="b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34206379"/>
            <a:ext cx="4160520" cy="1806915"/>
          </a:xfrm>
          <a:prstGeom prst="rect">
            <a:avLst/>
          </a:prstGeom>
        </p:spPr>
        <p:txBody>
          <a:bodyPr vert="horz" lIns="177476" tIns="88738" rIns="177476" bIns="88738" rtlCol="0" anchor="b"/>
          <a:lstStyle>
            <a:lvl1pPr algn="r">
              <a:defRPr sz="23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4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E905F2-A8F5-4909-A0AA-4E4186292683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CCC05A-AC74-4B49-AA97-73BF416C97EA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1F3783-270C-4F67-B93C-A777F071F19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9C8F04-79F8-42D9-82C3-D304408F559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CA727D-53E3-44D5-BED3-6EE36B2EB7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78338D-185A-46C4-A06F-AE6AB0BE201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AB85DE-D166-4DAA-A112-D65751DFA2E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F5CF5F-65E3-4BEB-AE8A-42E8C7A27B6E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51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9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009F1D-0E71-4EE0-A0E8-47FB7D669D2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FEF4-2DBE-4AE6-8BFB-FA881C130F8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CF9864-756C-4662-8406-AFDE52114E45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u-gb.dataplatform.cloud.ibm.com/dashboards/71b7e9e8-78db-4685-b945-bd2e3320729c/view/1929ff2e62bc6b9171f4f6e4079d255728632559e3bb830b818d7b4909682797a9611290c8294c538e400636f7b91b58c1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158" y="2232138"/>
            <a:ext cx="6095281" cy="132556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STACK OVERFLOW DEVELOPER SURVEY 2019</a:t>
            </a:r>
            <a:endParaRPr lang="en-US" b="1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039" y="4652427"/>
            <a:ext cx="5181600" cy="83821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Crovella, Francesco Pio</a:t>
            </a:r>
          </a:p>
          <a:p>
            <a:pPr marL="0" indent="0" algn="r">
              <a:buNone/>
            </a:pPr>
            <a:r>
              <a:rPr lang="en-US" dirty="0"/>
              <a:t>May 09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70" y="1509955"/>
            <a:ext cx="4229299" cy="383809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78" y="686378"/>
            <a:ext cx="10511548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DBATABASE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7577" y="182028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Findings</a:t>
            </a:r>
          </a:p>
          <a:p>
            <a:r>
              <a:rPr lang="en-US" sz="2400" dirty="0"/>
              <a:t>PostgreSQL and MongoDB have obtained more interest for next year</a:t>
            </a:r>
          </a:p>
          <a:p>
            <a:r>
              <a:rPr lang="en-US" sz="2400" dirty="0"/>
              <a:t>MySQL, Microsoft SQL Server and SQLite have obtained less interest for next year</a:t>
            </a:r>
          </a:p>
          <a:p>
            <a:r>
              <a:rPr lang="en-US" sz="2400" dirty="0"/>
              <a:t>Redis and Elasticsearch have obtained new interest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4452" y="1820284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Implications</a:t>
            </a:r>
          </a:p>
          <a:p>
            <a:r>
              <a:rPr lang="en-US" sz="2400" dirty="0"/>
              <a:t>Employ more coders skilled in PostgreSQL and MongoDB</a:t>
            </a:r>
          </a:p>
          <a:p>
            <a:r>
              <a:rPr lang="en-US" sz="2400" dirty="0"/>
              <a:t>Employ less coders skilled in MySQL, Microsoft SQL Server and SQLite</a:t>
            </a:r>
          </a:p>
          <a:p>
            <a:r>
              <a:rPr lang="en-US" sz="2400" dirty="0"/>
              <a:t>Employ more coders skilled in Redis and Elasticsearch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4299" y="2144379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Click</a:t>
            </a:r>
            <a:r>
              <a:rPr lang="en-US" sz="2200" b="1" dirty="0"/>
              <a:t> </a:t>
            </a:r>
            <a:r>
              <a:rPr lang="en-US" sz="2200" b="1" dirty="0">
                <a:hlinkClick r:id="rId2"/>
              </a:rPr>
              <a:t>here</a:t>
            </a:r>
            <a:r>
              <a:rPr lang="en-US" sz="2200" b="1" dirty="0"/>
              <a:t> </a:t>
            </a:r>
            <a:r>
              <a:rPr lang="en-US" sz="2200" dirty="0"/>
              <a:t>for the IBM Cognos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39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ECC34-B4BB-4B26-AC26-AA9B3E4E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539920"/>
            <a:ext cx="9039225" cy="46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90EBFE-27ED-4EE1-971B-7B47F67C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690688"/>
            <a:ext cx="9039225" cy="44794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D1F05A-A94C-4B9B-A1EB-DAF5DF7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39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2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5C19ED-20BA-4427-8023-A46B4EB6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690688"/>
            <a:ext cx="9039225" cy="44746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A8B19D-7C37-4D7E-99C0-62A47B9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39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3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8938" y="2197094"/>
            <a:ext cx="3054361" cy="3054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97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697470"/>
            <a:ext cx="52059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Overall findings</a:t>
            </a:r>
          </a:p>
          <a:p>
            <a:r>
              <a:rPr lang="en-US" sz="2200" dirty="0"/>
              <a:t>Interest in Python language is growing</a:t>
            </a:r>
          </a:p>
          <a:p>
            <a:r>
              <a:rPr lang="en-US" sz="2200" dirty="0"/>
              <a:t>Redis, Elasticsearch, PostgreSQL and MongoDB are gaining more interest in the DBs world</a:t>
            </a:r>
          </a:p>
          <a:p>
            <a:r>
              <a:rPr lang="en-US" sz="2200" dirty="0"/>
              <a:t>Windows and Docker are the most desired platforms</a:t>
            </a:r>
          </a:p>
          <a:p>
            <a:r>
              <a:rPr lang="en-US" sz="2200" dirty="0"/>
              <a:t>React.js is the most desired web frame and Angular.js confirms the presence in the marked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325" y="1697470"/>
            <a:ext cx="56769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Implications</a:t>
            </a:r>
          </a:p>
          <a:p>
            <a:r>
              <a:rPr lang="en-US" sz="2200" dirty="0"/>
              <a:t>Continue to employ coders skilled in JavaScript and HTML/CSS</a:t>
            </a:r>
          </a:p>
          <a:p>
            <a:r>
              <a:rPr lang="en-US" sz="2200" dirty="0"/>
              <a:t>Employ more coders skilled in </a:t>
            </a:r>
            <a:r>
              <a:rPr lang="en-US" sz="2200" dirty="0" err="1"/>
              <a:t>Pyhton</a:t>
            </a:r>
            <a:r>
              <a:rPr lang="en-US" sz="2200" dirty="0"/>
              <a:t>, TypeScript, Redis, Elasticsearch, PostgreSQL, MongoDB, React.js, Angular.js and Vue.js</a:t>
            </a:r>
          </a:p>
          <a:p>
            <a:r>
              <a:rPr lang="en-US" sz="2200" dirty="0"/>
              <a:t>Continue to employ coders skilled in Windows, Linux, AWS, Docker and mobile world like Android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2925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531125"/>
            <a:ext cx="6809509" cy="237230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Invest more in hiring new human resources skilled in the new technologies</a:t>
            </a:r>
          </a:p>
          <a:p>
            <a:r>
              <a:rPr lang="en-US" i="1" dirty="0"/>
              <a:t>Invest more in awareness and training about new technologies with the current human resources</a:t>
            </a:r>
          </a:p>
          <a:p>
            <a:r>
              <a:rPr lang="en-US" i="1" dirty="0"/>
              <a:t>Define and increase the budget for new technologies</a:t>
            </a:r>
          </a:p>
          <a:p>
            <a:r>
              <a:rPr lang="en-US" i="1" dirty="0"/>
              <a:t>Redefine the budget for the current year’s technologies that have no longer interest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25909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GITHUB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BC8349-767D-4731-8541-61FB4F359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923617"/>
              </p:ext>
            </p:extLst>
          </p:nvPr>
        </p:nvGraphicFramePr>
        <p:xfrm>
          <a:off x="2466455" y="1591272"/>
          <a:ext cx="7259090" cy="430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1240" y="1589373"/>
            <a:ext cx="4396339" cy="4195763"/>
          </a:xfrm>
        </p:spPr>
        <p:txBody>
          <a:bodyPr>
            <a:normAutofit fontScale="92500" lnSpcReduction="10000"/>
          </a:bodyPr>
          <a:lstStyle/>
          <a:p>
            <a:r>
              <a:rPr lang="en-US" sz="2200" i="1" dirty="0"/>
              <a:t>Executive Summary</a:t>
            </a:r>
          </a:p>
          <a:p>
            <a:r>
              <a:rPr lang="en-US" sz="2200" i="1" dirty="0"/>
              <a:t>Introduction</a:t>
            </a:r>
          </a:p>
          <a:p>
            <a:r>
              <a:rPr lang="en-US" sz="2200" i="1" dirty="0"/>
              <a:t>Methodology</a:t>
            </a:r>
          </a:p>
          <a:p>
            <a:r>
              <a:rPr lang="en-US" sz="2200" i="1" dirty="0"/>
              <a:t>Results</a:t>
            </a:r>
          </a:p>
          <a:p>
            <a:pPr lvl="1"/>
            <a:r>
              <a:rPr lang="en-US" sz="1800" i="1" dirty="0"/>
              <a:t>Visualization – Charts</a:t>
            </a:r>
          </a:p>
          <a:p>
            <a:pPr lvl="1"/>
            <a:r>
              <a:rPr lang="en-US" sz="1800" i="1" dirty="0"/>
              <a:t>Dashboard</a:t>
            </a:r>
          </a:p>
          <a:p>
            <a:r>
              <a:rPr lang="en-US" sz="2200" i="1" dirty="0"/>
              <a:t>Discussion</a:t>
            </a:r>
          </a:p>
          <a:p>
            <a:pPr lvl="1"/>
            <a:r>
              <a:rPr lang="en-US" sz="1800" i="1" dirty="0"/>
              <a:t>Findings &amp; Implications</a:t>
            </a:r>
          </a:p>
          <a:p>
            <a:r>
              <a:rPr lang="en-US" sz="2200" i="1" dirty="0"/>
              <a:t>Conclusion</a:t>
            </a:r>
          </a:p>
          <a:p>
            <a:r>
              <a:rPr lang="en-US" sz="2200" i="1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881977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CA39B6-CAEE-427F-8C0A-2C1570D50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24686"/>
              </p:ext>
            </p:extLst>
          </p:nvPr>
        </p:nvGraphicFramePr>
        <p:xfrm>
          <a:off x="2466455" y="1591272"/>
          <a:ext cx="7259090" cy="430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77745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RELEVANT ADDITIONAL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01D2-F7D7-40B2-AA7B-13C8AB2221E5}"/>
              </a:ext>
            </a:extLst>
          </p:cNvPr>
          <p:cNvSpPr txBox="1">
            <a:spLocks/>
          </p:cNvSpPr>
          <p:nvPr/>
        </p:nvSpPr>
        <p:spPr>
          <a:xfrm>
            <a:off x="3753283" y="1581150"/>
            <a:ext cx="4685434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Age distribution of developers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A990B-CF19-4C38-B48D-36B51BDA5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9" b="7793"/>
          <a:stretch/>
        </p:blipFill>
        <p:spPr>
          <a:xfrm>
            <a:off x="3356810" y="2214562"/>
            <a:ext cx="5349039" cy="36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16785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RELEVANT ADDITIONAL CHARTS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05F65EA-26CB-4228-A9BB-6707F08A1EB1}"/>
              </a:ext>
            </a:extLst>
          </p:cNvPr>
          <p:cNvSpPr txBox="1">
            <a:spLocks/>
          </p:cNvSpPr>
          <p:nvPr/>
        </p:nvSpPr>
        <p:spPr>
          <a:xfrm>
            <a:off x="2700771" y="1581150"/>
            <a:ext cx="6790458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Work hours distribution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4AEBA-F4D8-4F09-9445-A2024504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377498"/>
            <a:ext cx="7705725" cy="3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310727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RELEVANT ADDITIONAL CHARTS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05F65EA-26CB-4228-A9BB-6707F08A1EB1}"/>
              </a:ext>
            </a:extLst>
          </p:cNvPr>
          <p:cNvSpPr txBox="1">
            <a:spLocks/>
          </p:cNvSpPr>
          <p:nvPr/>
        </p:nvSpPr>
        <p:spPr>
          <a:xfrm>
            <a:off x="2700771" y="1581150"/>
            <a:ext cx="6790458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Distribution of developers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C5789-8AC7-4966-A1D0-93B313C8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4" y="2509276"/>
            <a:ext cx="8786813" cy="30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773" y="1593747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i="1" dirty="0"/>
              <a:t>This survey is the most important analysis in the world about developers</a:t>
            </a:r>
          </a:p>
          <a:p>
            <a:r>
              <a:rPr lang="en-US" sz="2200" i="1" dirty="0"/>
              <a:t>It reveals developer’s favorite languages and technologies</a:t>
            </a:r>
          </a:p>
          <a:p>
            <a:r>
              <a:rPr lang="en-US" sz="2200" i="1" dirty="0"/>
              <a:t>This presentation report shows the trend as follows:</a:t>
            </a:r>
          </a:p>
          <a:p>
            <a:pPr lvl="1"/>
            <a:r>
              <a:rPr lang="en-US" sz="1800" i="1" dirty="0"/>
              <a:t>Programming Languages</a:t>
            </a:r>
          </a:p>
          <a:p>
            <a:pPr lvl="1"/>
            <a:r>
              <a:rPr lang="en-US" sz="1800" i="1" dirty="0"/>
              <a:t>Databases</a:t>
            </a:r>
          </a:p>
          <a:p>
            <a:pPr lvl="1"/>
            <a:r>
              <a:rPr lang="en-US" sz="1800" i="1" dirty="0"/>
              <a:t>Platforms</a:t>
            </a:r>
          </a:p>
          <a:p>
            <a:pPr lvl="1"/>
            <a:r>
              <a:rPr lang="en-US" sz="1800" i="1" dirty="0" err="1"/>
              <a:t>WebFrames</a:t>
            </a:r>
            <a:endParaRPr lang="en-US" sz="1800" i="1" dirty="0"/>
          </a:p>
          <a:p>
            <a:r>
              <a:rPr lang="en-US" sz="2200" i="1" dirty="0"/>
              <a:t>The aim of this analysis is to identify the current and future technological hard skills that modern developers have and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608931" y="2420185"/>
            <a:ext cx="7068725" cy="273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tx1"/>
                </a:solidFill>
                <a:latin typeface="+mj-lt"/>
              </a:rPr>
              <a:t>This report has been produced for coders and companies with regards to the current IT world and the related future</a:t>
            </a:r>
          </a:p>
          <a:p>
            <a:r>
              <a:rPr lang="en-US" sz="2200" i="1" dirty="0">
                <a:solidFill>
                  <a:schemeClr val="tx1"/>
                </a:solidFill>
                <a:latin typeface="+mj-lt"/>
              </a:rPr>
              <a:t>This results will help people identify future hard skills in the tech/digital market</a:t>
            </a:r>
          </a:p>
          <a:p>
            <a:r>
              <a:rPr lang="en-US" sz="2200" i="1" dirty="0">
                <a:solidFill>
                  <a:schemeClr val="tx1"/>
                </a:solidFill>
                <a:latin typeface="+mj-lt"/>
              </a:rPr>
              <a:t>Recommendations will be presented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67039"/>
            <a:ext cx="7477434" cy="4351338"/>
          </a:xfrm>
        </p:spPr>
        <p:txBody>
          <a:bodyPr>
            <a:noAutofit/>
          </a:bodyPr>
          <a:lstStyle/>
          <a:p>
            <a:r>
              <a:rPr lang="en-US" sz="1900" dirty="0"/>
              <a:t>For this analysis, a modified subset of the survey has been used. The different data analysis phase are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Data Wrangling </a:t>
            </a:r>
            <a:r>
              <a:rPr lang="en-US" sz="1900" dirty="0">
                <a:sym typeface="Wingdings" panose="05000000000000000000" pitchFamily="2" charset="2"/>
              </a:rPr>
              <a:t> </a:t>
            </a:r>
            <a:r>
              <a:rPr lang="en-US" sz="1900" dirty="0"/>
              <a:t>for removing duplicates, managing missing values and normalizing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Exploratory Data Analysis </a:t>
            </a:r>
            <a:r>
              <a:rPr lang="en-US" sz="1900" dirty="0">
                <a:sym typeface="Wingdings" panose="05000000000000000000" pitchFamily="2" charset="2"/>
              </a:rPr>
              <a:t> for finding data distribution, eventual outliers and correlation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Data Visualization  for visualizing the different results and distributions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Dashboarding  for creating a dynamic web dashboard</a:t>
            </a:r>
          </a:p>
          <a:p>
            <a:r>
              <a:rPr lang="en-US" sz="1900" dirty="0">
                <a:sym typeface="Wingdings" panose="05000000000000000000" pitchFamily="2" charset="2"/>
              </a:rPr>
              <a:t>The first three steps have been carried out by using </a:t>
            </a:r>
            <a:r>
              <a:rPr lang="en-US" sz="1900" i="1" dirty="0">
                <a:sym typeface="Wingdings" panose="05000000000000000000" pitchFamily="2" charset="2"/>
              </a:rPr>
              <a:t>Python</a:t>
            </a:r>
            <a:r>
              <a:rPr lang="en-US" sz="1900" dirty="0">
                <a:sym typeface="Wingdings" panose="05000000000000000000" pitchFamily="2" charset="2"/>
              </a:rPr>
              <a:t> language and </a:t>
            </a:r>
            <a:r>
              <a:rPr lang="en-US" sz="1900" i="1" dirty="0" err="1">
                <a:sym typeface="Wingdings" panose="05000000000000000000" pitchFamily="2" charset="2"/>
              </a:rPr>
              <a:t>Jupyter</a:t>
            </a:r>
            <a:r>
              <a:rPr lang="en-US" sz="1900" i="1" dirty="0">
                <a:sym typeface="Wingdings" panose="05000000000000000000" pitchFamily="2" charset="2"/>
              </a:rPr>
              <a:t> Notebooks</a:t>
            </a:r>
          </a:p>
          <a:p>
            <a:r>
              <a:rPr lang="en-US" sz="1900" dirty="0">
                <a:sym typeface="Wingdings" panose="05000000000000000000" pitchFamily="2" charset="2"/>
              </a:rPr>
              <a:t>The dashboarding phase has been carried out by using </a:t>
            </a:r>
            <a:r>
              <a:rPr lang="en-US" sz="1900" i="1" dirty="0">
                <a:sym typeface="Wingdings" panose="05000000000000000000" pitchFamily="2" charset="2"/>
              </a:rPr>
              <a:t>IBM Cognos Dashboard Embedded (CDE)</a:t>
            </a:r>
            <a:endParaRPr lang="en-US" sz="19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1874" cy="1400530"/>
          </a:xfrm>
        </p:spPr>
        <p:txBody>
          <a:bodyPr>
            <a:normAutofit/>
          </a:bodyPr>
          <a:lstStyle/>
          <a:p>
            <a:r>
              <a:rPr lang="en-US" b="1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941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0141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CE67-34E8-41EF-BF7E-A3366C12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41" y="2746041"/>
            <a:ext cx="5126218" cy="2782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A1442-1632-48F4-9360-1D9C8CFB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41" y="2746041"/>
            <a:ext cx="4435748" cy="27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265" y="685800"/>
            <a:ext cx="10707689" cy="1752599"/>
          </a:xfrm>
        </p:spPr>
        <p:txBody>
          <a:bodyPr>
            <a:normAutofit/>
          </a:bodyPr>
          <a:lstStyle/>
          <a:p>
            <a:r>
              <a:rPr lang="en-US" sz="2800" b="1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265" y="1963438"/>
            <a:ext cx="55584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Findings</a:t>
            </a:r>
          </a:p>
          <a:p>
            <a:r>
              <a:rPr lang="en-US" sz="2400" dirty="0"/>
              <a:t>Both JavaScript and HTML/CSS are the top 2 most popular languages for this year and next year</a:t>
            </a:r>
          </a:p>
          <a:p>
            <a:r>
              <a:rPr lang="en-US" sz="2400" dirty="0"/>
              <a:t>Python and TypeScript have obtained more interest for next year</a:t>
            </a:r>
          </a:p>
          <a:p>
            <a:r>
              <a:rPr lang="en-US" sz="2400" dirty="0"/>
              <a:t>Bash/Shell/PowerShell and SQL have obtained less interest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294" y="1963438"/>
            <a:ext cx="4396341" cy="4200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Implications</a:t>
            </a:r>
          </a:p>
          <a:p>
            <a:r>
              <a:rPr lang="en-US" sz="2400" dirty="0"/>
              <a:t>Employ coders skilled in JavaScript and HTML/CSS</a:t>
            </a:r>
          </a:p>
          <a:p>
            <a:r>
              <a:rPr lang="en-US" sz="2400" dirty="0"/>
              <a:t>Employ more coders skilled in Python and TypeScript</a:t>
            </a:r>
          </a:p>
          <a:p>
            <a:r>
              <a:rPr lang="en-US" sz="2400" dirty="0"/>
              <a:t>Employ less coders skilled in SQL and Bash/Shell/PowerShell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b="1" dirty="0"/>
              <a:t>DATABASE TRENDS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7FCF64-B282-4314-B3F3-B9A635749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4123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401245B-492F-4E81-B3FF-B6E9270A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451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0767D-1613-42ED-A58F-CC15E16B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98" y="2640385"/>
            <a:ext cx="4986160" cy="2882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26D25-584C-4521-B15D-161CD8DF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3" y="2640385"/>
            <a:ext cx="5410858" cy="28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purl.org/dc/dcmitype/"/>
    <ds:schemaRef ds:uri="http://purl.org/dc/elements/1.1/"/>
    <ds:schemaRef ds:uri="155be751-a274-42e8-93fb-f39d3b9bccc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582</TotalTime>
  <Words>624</Words>
  <Application>Microsoft Office PowerPoint</Application>
  <PresentationFormat>Widescreen</PresentationFormat>
  <Paragraphs>99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DBATABASE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  <vt:lpstr>RELEVANT ADDITIONAL CHARTS</vt:lpstr>
      <vt:lpstr>RELEVANT ADDITIONAL CHARTS</vt:lpstr>
      <vt:lpstr>RELEVANT ADDITIONAL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Crovella, Francesco Pio (Bip)</cp:lastModifiedBy>
  <cp:revision>16</cp:revision>
  <dcterms:created xsi:type="dcterms:W3CDTF">2020-10-28T18:29:43Z</dcterms:created>
  <dcterms:modified xsi:type="dcterms:W3CDTF">2022-05-09T08:56:41Z</dcterms:modified>
</cp:coreProperties>
</file>