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Fuschetto" initials="FF" lastIdx="1" clrIdx="0">
    <p:extLst>
      <p:ext uri="{19B8F6BF-5375-455C-9EA6-DF929625EA0E}">
        <p15:presenceInfo xmlns:p15="http://schemas.microsoft.com/office/powerpoint/2012/main" userId="17999ebe4ff80d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76D5C0-1051-6C94-1F10-09CA7F6CF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400" dirty="0" err="1"/>
              <a:t>Vulnerability</a:t>
            </a:r>
            <a:r>
              <a:rPr lang="it-IT" sz="4400" dirty="0"/>
              <a:t> Scanner e risoluzione delle criticità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F541AC-9EC6-EC04-6D98-7ACEFED3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t-IT" sz="7200" dirty="0">
                <a:solidFill>
                  <a:schemeClr val="accent1">
                    <a:lumMod val="75000"/>
                  </a:schemeClr>
                </a:solidFill>
              </a:rPr>
              <a:t>Progetto 4</a:t>
            </a:r>
          </a:p>
        </p:txBody>
      </p:sp>
    </p:spTree>
    <p:extLst>
      <p:ext uri="{BB962C8B-B14F-4D97-AF65-F5344CB8AC3E}">
        <p14:creationId xmlns:p14="http://schemas.microsoft.com/office/powerpoint/2010/main" val="323389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12ED-2FA2-83B5-DBEC-2167C3DE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/>
              <a:t>rlogin</a:t>
            </a:r>
            <a:r>
              <a:rPr lang="it-IT" b="1" dirty="0"/>
              <a:t> Service </a:t>
            </a:r>
            <a:r>
              <a:rPr lang="it-IT" b="1" dirty="0" err="1"/>
              <a:t>Detection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DC3D9-18F5-11F9-A3EE-3B9F1114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546" y="1885285"/>
            <a:ext cx="8222593" cy="416465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L’ultima minaccia presa in considerazione o il servizio </a:t>
            </a:r>
            <a:r>
              <a:rPr lang="it-IT" dirty="0" err="1"/>
              <a:t>rlogin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È stata classificata dal VA </a:t>
            </a:r>
            <a:r>
              <a:rPr lang="it-IT" dirty="0" err="1"/>
              <a:t>Nessus</a:t>
            </a:r>
            <a:r>
              <a:rPr lang="it-IT" dirty="0"/>
              <a:t> come una minaccia di grado alto e non critico a differenza delle altre ma è bene cercare di risolvere anche questa nel minor tempo possibile. Infatti un possibile ‘man in the middle’ potrebbe sfruttarla per intercettare dati e non di meno nomi utenti e password visto che i dati che vengono trasmessi tramite questo servizio non sono criptati.</a:t>
            </a:r>
          </a:p>
        </p:txBody>
      </p:sp>
    </p:spTree>
    <p:extLst>
      <p:ext uri="{BB962C8B-B14F-4D97-AF65-F5344CB8AC3E}">
        <p14:creationId xmlns:p14="http://schemas.microsoft.com/office/powerpoint/2010/main" val="29287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9B79-AF8C-E6AA-2C53-B92514A5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62" y="1022684"/>
            <a:ext cx="7796540" cy="221187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soluzione a questo problema risiede nella disattivazione del servizio </a:t>
            </a:r>
            <a:r>
              <a:rPr lang="it-IT" dirty="0" err="1"/>
              <a:t>rlogin</a:t>
            </a:r>
            <a:r>
              <a:rPr lang="it-IT" dirty="0"/>
              <a:t>. Per far </a:t>
            </a:r>
            <a:r>
              <a:rPr lang="it-IT" dirty="0" err="1"/>
              <a:t>cio</a:t>
            </a:r>
            <a:r>
              <a:rPr lang="it-IT" dirty="0"/>
              <a:t> si è dovuto intervenire sul file stesso.</a:t>
            </a:r>
          </a:p>
          <a:p>
            <a:pPr marL="0" indent="0">
              <a:buNone/>
            </a:pPr>
            <a:r>
              <a:rPr lang="it-IT" dirty="0"/>
              <a:t>Una volta commentata la stringa interessata e riavviato il servizio il problema risulta risolto.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E10E25-E799-4FF3-2AE2-EFDE8D31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37" y="3429000"/>
            <a:ext cx="8245555" cy="2133785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EF7C60-378B-DD50-8F2F-9E9794A0113F}"/>
              </a:ext>
            </a:extLst>
          </p:cNvPr>
          <p:cNvCxnSpPr/>
          <p:nvPr/>
        </p:nvCxnSpPr>
        <p:spPr>
          <a:xfrm>
            <a:off x="2340462" y="4295274"/>
            <a:ext cx="81631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3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8B2FF-C563-4BEC-F812-074841D9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Scansione Finale e Report aggiornato.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5EA474-009A-56FA-2503-7675120E6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63" y="1542343"/>
            <a:ext cx="7796212" cy="68588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26A8F18-A5E3-0CA9-8C4C-437DDDAE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64" y="2264321"/>
            <a:ext cx="7796212" cy="40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ED3EB-A0BD-9247-F33D-C83C4ACE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63" y="143008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Si può apprezzare a colpo d’occhio la diminuzione delle vulnerabilità riscontrate della scansione. In particolar modo la risoluzione delle vulnerabilità critiche ad alte citate sopra. Viene allegata anche una copia dettagliata del report </a:t>
            </a:r>
            <a:r>
              <a:rPr lang="it-IT" dirty="0" err="1"/>
              <a:t>Nessus</a:t>
            </a:r>
            <a:r>
              <a:rPr lang="it-IT" dirty="0"/>
              <a:t> iniziale e finale per ulteriore completezza.</a:t>
            </a:r>
          </a:p>
        </p:txBody>
      </p:sp>
    </p:spTree>
    <p:extLst>
      <p:ext uri="{BB962C8B-B14F-4D97-AF65-F5344CB8AC3E}">
        <p14:creationId xmlns:p14="http://schemas.microsoft.com/office/powerpoint/2010/main" val="20734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A7341-1554-DB11-DEE3-41262FFC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961" y="790472"/>
            <a:ext cx="7958331" cy="1077229"/>
          </a:xfrm>
        </p:spPr>
        <p:txBody>
          <a:bodyPr/>
          <a:lstStyle/>
          <a:p>
            <a:pPr algn="ctr"/>
            <a:r>
              <a:rPr lang="it-IT" dirty="0"/>
              <a:t>Primo </a:t>
            </a:r>
            <a:r>
              <a:rPr lang="it-IT" dirty="0" err="1"/>
              <a:t>scan</a:t>
            </a:r>
            <a:r>
              <a:rPr lang="it-IT" dirty="0"/>
              <a:t> del target: 192.168.1.65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A25B72-4536-0FE9-C89F-C97F771E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079" y="1652015"/>
            <a:ext cx="9036097" cy="125593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3A75F3-407A-93A3-680A-996759DD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79" y="2907945"/>
            <a:ext cx="9036097" cy="34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9689A-1A30-64E9-A0A8-84342036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30" y="808056"/>
            <a:ext cx="8372409" cy="1077229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15F3A-FD5B-42F8-15C3-B648C50C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Come si può vedere sono state riscontrate diverse criticità. </a:t>
            </a:r>
          </a:p>
          <a:p>
            <a:pPr marL="0" indent="0">
              <a:buNone/>
            </a:pPr>
            <a:r>
              <a:rPr lang="it-IT" dirty="0"/>
              <a:t>11 di queste sono risultate critiche e da risolvere al più presto.</a:t>
            </a:r>
          </a:p>
          <a:p>
            <a:pPr marL="0" indent="0">
              <a:buNone/>
            </a:pPr>
            <a:r>
              <a:rPr lang="it-IT" dirty="0"/>
              <a:t>Andremo a prendere in esame le prime 3 criticità riscontrate:</a:t>
            </a:r>
          </a:p>
          <a:p>
            <a:r>
              <a:rPr lang="en-US" b="1" dirty="0"/>
              <a:t>NFS Exported Share Information Disclosure</a:t>
            </a:r>
          </a:p>
          <a:p>
            <a:r>
              <a:rPr lang="it-IT" b="1" dirty="0"/>
              <a:t>VNC Server 'password' Password</a:t>
            </a:r>
          </a:p>
          <a:p>
            <a:r>
              <a:rPr lang="it-IT" b="1" dirty="0"/>
              <a:t>Bind Shell Backdoor </a:t>
            </a:r>
            <a:r>
              <a:rPr lang="it-IT" b="1" dirty="0" err="1"/>
              <a:t>Detection</a:t>
            </a:r>
            <a:endParaRPr lang="it-IT" b="1" dirty="0"/>
          </a:p>
          <a:p>
            <a:r>
              <a:rPr lang="it-IT" b="1" dirty="0" err="1"/>
              <a:t>rlogin</a:t>
            </a:r>
            <a:r>
              <a:rPr lang="it-IT" b="1" dirty="0"/>
              <a:t> Service </a:t>
            </a:r>
            <a:r>
              <a:rPr lang="it-IT" b="1" dirty="0" err="1"/>
              <a:t>Detection</a:t>
            </a:r>
            <a:endParaRPr lang="it-IT" b="1" dirty="0"/>
          </a:p>
          <a:p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53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8C7D7-0190-8D54-28F0-9297A288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35" y="808056"/>
            <a:ext cx="8820470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NFS Exported Share Information Disclosure</a:t>
            </a:r>
            <a:br>
              <a:rPr lang="en-US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D111E1-4543-4727-E9E5-07A3752E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8" y="822129"/>
            <a:ext cx="8134670" cy="341225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Questa criticità consiste nel problema di accesso al sistema di condivisione file.  </a:t>
            </a:r>
          </a:p>
          <a:p>
            <a:pPr marL="0" indent="0">
              <a:buNone/>
            </a:pPr>
            <a:r>
              <a:rPr lang="it-IT" dirty="0"/>
              <a:t>Si può notare dalla presenza del ‘*’ prima della parentesi che non è specificato alcun indirizzo di acceso.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5981A8-F8D2-26EE-4C9A-B358B57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38" y="3356276"/>
            <a:ext cx="6863020" cy="3232880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90E22E5C-5F29-DC7E-B5AB-DD504E493B0F}"/>
              </a:ext>
            </a:extLst>
          </p:cNvPr>
          <p:cNvSpPr/>
          <p:nvPr/>
        </p:nvSpPr>
        <p:spPr>
          <a:xfrm>
            <a:off x="2206870" y="5328138"/>
            <a:ext cx="4343400" cy="539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3B563-B286-0B14-8A38-FA4BAB28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08" y="1230923"/>
            <a:ext cx="8178631" cy="1679331"/>
          </a:xfrm>
        </p:spPr>
        <p:txBody>
          <a:bodyPr/>
          <a:lstStyle/>
          <a:p>
            <a:r>
              <a:rPr lang="it-IT" dirty="0"/>
              <a:t>Per risolvere la criticità è stato necessario specificare almeno un indirizzo di accesso. In questo caso è stato aggiunto l’indirizzo della macchina virtuale stessa.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8EC3AF-9DC3-6673-F244-04BACA14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19" y="2774696"/>
            <a:ext cx="7071973" cy="361219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96D275B6-4E9B-D38E-BFA5-AEA65573F407}"/>
              </a:ext>
            </a:extLst>
          </p:cNvPr>
          <p:cNvSpPr/>
          <p:nvPr/>
        </p:nvSpPr>
        <p:spPr>
          <a:xfrm>
            <a:off x="2690446" y="4888523"/>
            <a:ext cx="6049108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65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1E738-A0AD-F3CC-454E-E1F5A568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/>
              <a:t>VNC Server 'password' Password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74BBA1-1035-0FA6-F030-6C3D2FDF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37" y="1644927"/>
            <a:ext cx="6781248" cy="2631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Con questa criticità è stato riscontrato un utilizzo di una password troppo debole per l’accesso al server VNC.</a:t>
            </a:r>
          </a:p>
          <a:p>
            <a:pPr marL="0" indent="0">
              <a:buNone/>
            </a:pPr>
            <a:r>
              <a:rPr lang="it-IT" dirty="0" err="1"/>
              <a:t>Nessus</a:t>
            </a:r>
            <a:r>
              <a:rPr lang="it-IT" dirty="0"/>
              <a:t> è riuscito ad accede infatti tramite la password : ‘password’</a:t>
            </a:r>
          </a:p>
          <a:p>
            <a:pPr marL="0" indent="0">
              <a:buNone/>
            </a:pPr>
            <a:r>
              <a:rPr lang="it-IT" dirty="0"/>
              <a:t>Per risolvere la criticità si è dovuto intervenire sul file contente la password di accesso e modificarla.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5C589B-AE47-5117-E51C-40169AB0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65" y="3948080"/>
            <a:ext cx="7132941" cy="27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5CD11-E8D0-FC8F-BBA2-222FE3CE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546" y="1055077"/>
            <a:ext cx="8222593" cy="499486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poter accede al file contente la password sono stati necessari i permessi di amministratore. Una volta ottenuti tramite il percorso </a:t>
            </a:r>
            <a:r>
              <a:rPr lang="it-IT" dirty="0" err="1"/>
              <a:t>visibli</a:t>
            </a:r>
            <a:r>
              <a:rPr lang="it-IT" dirty="0"/>
              <a:t> nell’immagine si può ritrovare il file contente la password e quindi modificarla. </a:t>
            </a:r>
          </a:p>
          <a:p>
            <a:pPr marL="0" indent="0">
              <a:buNone/>
            </a:pPr>
            <a:r>
              <a:rPr lang="it-IT" dirty="0"/>
              <a:t>Una volta salvata la modifica e riavviato il servizio il problema viene risolto.</a:t>
            </a:r>
          </a:p>
        </p:txBody>
      </p:sp>
    </p:spTree>
    <p:extLst>
      <p:ext uri="{BB962C8B-B14F-4D97-AF65-F5344CB8AC3E}">
        <p14:creationId xmlns:p14="http://schemas.microsoft.com/office/powerpoint/2010/main" val="38222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D31F1-2E99-0070-7996-416DA92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/>
              <a:t>Bind Shell Backdoor </a:t>
            </a:r>
            <a:r>
              <a:rPr lang="it-IT" b="1" dirty="0" err="1"/>
              <a:t>Detection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7C0F5-7CBB-E483-4884-BC635AE3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88123"/>
            <a:ext cx="7958331" cy="43618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Questa particolare criticità indica la presenza di una backdoor di tipo Bind Shell (significa che consente il traffico verso la macchina su cui è aperta). </a:t>
            </a:r>
          </a:p>
          <a:p>
            <a:pPr marL="0" indent="0">
              <a:buNone/>
            </a:pPr>
            <a:r>
              <a:rPr lang="it-IT" dirty="0" err="1"/>
              <a:t>Nessus</a:t>
            </a:r>
            <a:r>
              <a:rPr lang="it-IT" dirty="0"/>
              <a:t> ha trovato questa Backdoor sulla porta 1524. </a:t>
            </a:r>
          </a:p>
          <a:p>
            <a:pPr marL="0" indent="0">
              <a:buNone/>
            </a:pPr>
            <a:r>
              <a:rPr lang="it-IT" dirty="0"/>
              <a:t>Provando inizialmente a risolvere il problema tramite la chiusura della porta si è riscontrato che al riavvio della macchina il problema si </a:t>
            </a:r>
            <a:r>
              <a:rPr lang="it-IT" dirty="0" err="1"/>
              <a:t>ripresentave</a:t>
            </a:r>
            <a:r>
              <a:rPr lang="it-IT" dirty="0"/>
              <a:t>. Si è visto quindi necessario intervenire tramite firewall.</a:t>
            </a:r>
          </a:p>
          <a:p>
            <a:pPr marL="0" indent="0">
              <a:buNone/>
            </a:pPr>
            <a:r>
              <a:rPr lang="it-IT" dirty="0"/>
              <a:t>È stato scelto il firewall UFW, e una volta installato sulla macchina </a:t>
            </a:r>
            <a:r>
              <a:rPr lang="it-IT" dirty="0" err="1"/>
              <a:t>Metaspoiltable</a:t>
            </a:r>
            <a:r>
              <a:rPr lang="it-IT" dirty="0"/>
              <a:t> è stata creata la regola per impedire il traffico sulla porta incriminata. </a:t>
            </a:r>
          </a:p>
        </p:txBody>
      </p:sp>
    </p:spTree>
    <p:extLst>
      <p:ext uri="{BB962C8B-B14F-4D97-AF65-F5344CB8AC3E}">
        <p14:creationId xmlns:p14="http://schemas.microsoft.com/office/powerpoint/2010/main" val="419502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0A15C-A788-3056-62EC-A63D6539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207" y="5346010"/>
            <a:ext cx="7491109" cy="95919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volta creata la regola la macchina si può considerare risolta la criticità.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44FF5A-A7C8-5771-1959-04336208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1032391"/>
            <a:ext cx="7491109" cy="27358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66E652C-705C-55A5-A63F-AEDC68E3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207" y="3851562"/>
            <a:ext cx="7491109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{6A8EA8E2-DB56-4FDF-AA9D-1146C8867FBC}tf16401375</Template>
  <TotalTime>79</TotalTime>
  <Words>519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Vulnerability Scanner e risoluzione delle criticità</vt:lpstr>
      <vt:lpstr>Primo scan del target: 192.168.1.65</vt:lpstr>
      <vt:lpstr>Presentazione standard di PowerPoint</vt:lpstr>
      <vt:lpstr>NFS Exported Share Information Disclosure </vt:lpstr>
      <vt:lpstr>Presentazione standard di PowerPoint</vt:lpstr>
      <vt:lpstr>VNC Server 'password' Password </vt:lpstr>
      <vt:lpstr>Presentazione standard di PowerPoint</vt:lpstr>
      <vt:lpstr>Bind Shell Backdoor Detection </vt:lpstr>
      <vt:lpstr>Presentazione standard di PowerPoint</vt:lpstr>
      <vt:lpstr>rlogin Service Detection </vt:lpstr>
      <vt:lpstr>Presentazione standard di PowerPoint</vt:lpstr>
      <vt:lpstr>Scansione Finale e Report aggiornato.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Scanner e risoluzione delle criticità</dc:title>
  <dc:creator>Francesco Fuschetto</dc:creator>
  <cp:lastModifiedBy>Francesco Fuschetto</cp:lastModifiedBy>
  <cp:revision>1</cp:revision>
  <dcterms:created xsi:type="dcterms:W3CDTF">2023-10-27T13:24:20Z</dcterms:created>
  <dcterms:modified xsi:type="dcterms:W3CDTF">2023-10-27T14:44:08Z</dcterms:modified>
</cp:coreProperties>
</file>