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_rels/notesSlide7.xml.rels" ContentType="application/vnd.openxmlformats-package.relationships+xml"/>
  <Override PartName="/ppt/notesSlides/_rels/notesSlide16.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media/image9.wmf" ContentType="image/x-wmf"/>
  <Override PartName="/ppt/media/image13.wmf" ContentType="image/x-wmf"/>
  <Override PartName="/ppt/media/image2.png" ContentType="image/png"/>
  <Override PartName="/ppt/media/image1.wmf" ContentType="image/x-wmf"/>
  <Override PartName="/ppt/media/image16.wmf" ContentType="image/x-wmf"/>
  <Override PartName="/ppt/media/image5.png" ContentType="image/png"/>
  <Override PartName="/ppt/media/image3.tif" ContentType="image/tiff"/>
  <Override PartName="/ppt/media/image15.wmf" ContentType="image/x-wmf"/>
  <Override PartName="/ppt/media/image4.png" ContentType="image/png"/>
  <Override PartName="/ppt/media/image17.wmf" ContentType="image/x-wmf"/>
  <Override PartName="/ppt/media/image6.png" ContentType="image/png"/>
  <Override PartName="/ppt/media/image18.wmf" ContentType="image/x-wmf"/>
  <Override PartName="/ppt/media/image7.png" ContentType="image/png"/>
  <Override PartName="/ppt/media/image23.jpeg" ContentType="image/jpeg"/>
  <Override PartName="/ppt/media/image8.png" ContentType="image/png"/>
  <Override PartName="/ppt/media/image10.png" ContentType="image/png"/>
  <Override PartName="/ppt/media/image11.wmf" ContentType="image/x-wmf"/>
  <Override PartName="/ppt/media/image12.wmf" ContentType="image/x-wmf"/>
  <Override PartName="/ppt/media/image14.wmf" ContentType="image/x-wmf"/>
  <Override PartName="/ppt/media/image19.png" ContentType="image/png"/>
  <Override PartName="/ppt/media/image20.png" ContentType="image/png"/>
  <Override PartName="/ppt/media/image21.png" ContentType="image/png"/>
  <Override PartName="/ppt/media/image22.jpeg" ContentType="image/jpeg"/>
  <Override PartName="/ppt/media/image24.png" ContentType="image/png"/>
  <Override PartName="/ppt/media/image25.png" ContentType="image/png"/>
  <Override PartName="/ppt/media/image38.wmf" ContentType="image/x-wmf"/>
  <Override PartName="/ppt/media/image26.png" ContentType="image/png"/>
  <Override PartName="/ppt/media/image27.wmf" ContentType="image/x-wmf"/>
  <Override PartName="/ppt/media/image28.png" ContentType="image/png"/>
  <Override PartName="/ppt/media/image29.wmf" ContentType="image/x-wmf"/>
  <Override PartName="/ppt/media/image32.png" ContentType="image/png"/>
  <Override PartName="/ppt/media/image30.jpeg" ContentType="image/jpeg"/>
  <Override PartName="/ppt/media/image31.jpeg" ContentType="image/jpeg"/>
  <Override PartName="/ppt/media/image33.jpeg" ContentType="image/jpeg"/>
  <Override PartName="/ppt/media/image34.png" ContentType="image/png"/>
  <Override PartName="/ppt/media/image35.png" ContentType="image/png"/>
  <Override PartName="/ppt/media/image36.png" ContentType="image/png"/>
  <Override PartName="/ppt/media/image3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x="9144000" cy="6858000"/>
  <p:notesSz cx="6877050" cy="100028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756000" y="5078520"/>
            <a:ext cx="6047640" cy="4811040"/>
          </a:xfrm>
          <a:prstGeom prst="rect">
            <a:avLst/>
          </a:prstGeom>
        </p:spPr>
        <p:txBody>
          <a:bodyPr lIns="0" rIns="0" tIns="0" bIns="0"/>
          <a:p>
            <a:r>
              <a:rPr b="0" lang="it-IT" sz="2000" spc="-1" strike="noStrike">
                <a:solidFill>
                  <a:srgbClr val="000000"/>
                </a:solidFill>
                <a:uFill>
                  <a:solidFill>
                    <a:srgbClr val="ffffff"/>
                  </a:solidFill>
                </a:uFill>
                <a:latin typeface="Arial"/>
              </a:rPr>
              <a:t>Fai clic per modificare il formato delle note</a:t>
            </a:r>
            <a:endParaRPr b="0" lang="it-IT" sz="2000" spc="-1" strike="noStrike">
              <a:solidFill>
                <a:srgbClr val="000000"/>
              </a:solidFill>
              <a:uFill>
                <a:solidFill>
                  <a:srgbClr val="ffffff"/>
                </a:solidFill>
              </a:uFill>
              <a:latin typeface="Arial"/>
            </a:endParaRPr>
          </a:p>
        </p:txBody>
      </p:sp>
      <p:sp>
        <p:nvSpPr>
          <p:cNvPr id="288" name="PlaceHolder 2"/>
          <p:cNvSpPr>
            <a:spLocks noGrp="1"/>
          </p:cNvSpPr>
          <p:nvPr>
            <p:ph type="hdr"/>
          </p:nvPr>
        </p:nvSpPr>
        <p:spPr>
          <a:xfrm>
            <a:off x="0" y="0"/>
            <a:ext cx="3280680" cy="534240"/>
          </a:xfrm>
          <a:prstGeom prst="rect">
            <a:avLst/>
          </a:prstGeom>
        </p:spPr>
        <p:txBody>
          <a:bodyPr lIns="0" rIns="0" tIns="0" bIns="0"/>
          <a:p>
            <a:r>
              <a:rPr b="0" lang="it-IT" sz="1400" spc="-1" strike="noStrike">
                <a:solidFill>
                  <a:srgbClr val="000000"/>
                </a:solidFill>
                <a:uFill>
                  <a:solidFill>
                    <a:srgbClr val="ffffff"/>
                  </a:solidFill>
                </a:uFill>
                <a:latin typeface="Times New Roman"/>
              </a:rPr>
              <a:t>&lt;intestazione&gt;</a:t>
            </a:r>
            <a:endParaRPr b="0" lang="it-IT" sz="1400" spc="-1" strike="noStrike">
              <a:solidFill>
                <a:srgbClr val="000000"/>
              </a:solidFill>
              <a:uFill>
                <a:solidFill>
                  <a:srgbClr val="ffffff"/>
                </a:solidFill>
              </a:uFill>
              <a:latin typeface="Times New Roman"/>
            </a:endParaRPr>
          </a:p>
        </p:txBody>
      </p:sp>
      <p:sp>
        <p:nvSpPr>
          <p:cNvPr id="289" name="PlaceHolder 3"/>
          <p:cNvSpPr>
            <a:spLocks noGrp="1"/>
          </p:cNvSpPr>
          <p:nvPr>
            <p:ph type="dt"/>
          </p:nvPr>
        </p:nvSpPr>
        <p:spPr>
          <a:xfrm>
            <a:off x="4278960" y="0"/>
            <a:ext cx="3280680" cy="534240"/>
          </a:xfrm>
          <a:prstGeom prst="rect">
            <a:avLst/>
          </a:prstGeom>
        </p:spPr>
        <p:txBody>
          <a:bodyPr lIns="0" rIns="0" tIns="0" bIns="0"/>
          <a:p>
            <a:pPr algn="r"/>
            <a:r>
              <a:rPr b="0" lang="it-IT" sz="1400" spc="-1" strike="noStrike">
                <a:solidFill>
                  <a:srgbClr val="000000"/>
                </a:solidFill>
                <a:uFill>
                  <a:solidFill>
                    <a:srgbClr val="ffffff"/>
                  </a:solidFill>
                </a:uFill>
                <a:latin typeface="Times New Roman"/>
              </a:rPr>
              <a:t>&lt;data/ora&gt;</a:t>
            </a:r>
            <a:endParaRPr b="0" lang="it-IT" sz="1400" spc="-1" strike="noStrike">
              <a:solidFill>
                <a:srgbClr val="000000"/>
              </a:solidFill>
              <a:uFill>
                <a:solidFill>
                  <a:srgbClr val="ffffff"/>
                </a:solidFill>
              </a:uFill>
              <a:latin typeface="Times New Roman"/>
            </a:endParaRPr>
          </a:p>
        </p:txBody>
      </p:sp>
      <p:sp>
        <p:nvSpPr>
          <p:cNvPr id="290" name="PlaceHolder 4"/>
          <p:cNvSpPr>
            <a:spLocks noGrp="1"/>
          </p:cNvSpPr>
          <p:nvPr>
            <p:ph type="ftr"/>
          </p:nvPr>
        </p:nvSpPr>
        <p:spPr>
          <a:xfrm>
            <a:off x="0" y="10157400"/>
            <a:ext cx="3280680" cy="534240"/>
          </a:xfrm>
          <a:prstGeom prst="rect">
            <a:avLst/>
          </a:prstGeom>
        </p:spPr>
        <p:txBody>
          <a:bodyPr lIns="0" rIns="0" tIns="0" bIns="0" anchor="b"/>
          <a:p>
            <a:r>
              <a:rPr b="0" lang="it-IT" sz="1400" spc="-1" strike="noStrike">
                <a:solidFill>
                  <a:srgbClr val="000000"/>
                </a:solidFill>
                <a:uFill>
                  <a:solidFill>
                    <a:srgbClr val="ffffff"/>
                  </a:solidFill>
                </a:uFill>
                <a:latin typeface="Times New Roman"/>
              </a:rPr>
              <a:t>&lt;piè di pagina&gt;</a:t>
            </a:r>
            <a:endParaRPr b="0" lang="it-IT" sz="1400" spc="-1" strike="noStrike">
              <a:solidFill>
                <a:srgbClr val="000000"/>
              </a:solidFill>
              <a:uFill>
                <a:solidFill>
                  <a:srgbClr val="ffffff"/>
                </a:solidFill>
              </a:uFill>
              <a:latin typeface="Times New Roman"/>
            </a:endParaRPr>
          </a:p>
        </p:txBody>
      </p:sp>
      <p:sp>
        <p:nvSpPr>
          <p:cNvPr id="291" name="PlaceHolder 5"/>
          <p:cNvSpPr>
            <a:spLocks noGrp="1"/>
          </p:cNvSpPr>
          <p:nvPr>
            <p:ph type="sldNum"/>
          </p:nvPr>
        </p:nvSpPr>
        <p:spPr>
          <a:xfrm>
            <a:off x="4278960" y="10157400"/>
            <a:ext cx="3280680" cy="534240"/>
          </a:xfrm>
          <a:prstGeom prst="rect">
            <a:avLst/>
          </a:prstGeom>
        </p:spPr>
        <p:txBody>
          <a:bodyPr lIns="0" rIns="0" tIns="0" bIns="0" anchor="b"/>
          <a:p>
            <a:pPr algn="r"/>
            <a:fld id="{672A77E3-2812-4029-9937-2AABC6B88532}" type="slidenum">
              <a:rPr b="0" lang="it-IT" sz="1400" spc="-1" strike="noStrike">
                <a:solidFill>
                  <a:srgbClr val="000000"/>
                </a:solidFill>
                <a:uFill>
                  <a:solidFill>
                    <a:srgbClr val="ffffff"/>
                  </a:solidFill>
                </a:uFill>
                <a:latin typeface="Times New Roman"/>
              </a:rPr>
              <a:t>&lt;numero&gt;</a:t>
            </a:fld>
            <a:endParaRPr b="0" lang="it-IT"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body"/>
          </p:nvPr>
        </p:nvSpPr>
        <p:spPr>
          <a:xfrm>
            <a:off x="687600" y="4751280"/>
            <a:ext cx="5501160" cy="4501080"/>
          </a:xfrm>
          <a:prstGeom prst="rect">
            <a:avLst/>
          </a:prstGeom>
        </p:spPr>
        <p:txBody>
          <a:bodyPr lIns="96480" rIns="96480" tIns="48240" bIns="48240"/>
          <a:p>
            <a:endParaRPr b="0" lang="it-IT" sz="2000" spc="-1" strike="noStrike">
              <a:solidFill>
                <a:srgbClr val="000000"/>
              </a:solidFill>
              <a:uFill>
                <a:solidFill>
                  <a:srgbClr val="ffffff"/>
                </a:solidFill>
              </a:uFill>
              <a:latin typeface="Arial"/>
            </a:endParaRPr>
          </a:p>
        </p:txBody>
      </p:sp>
      <p:sp>
        <p:nvSpPr>
          <p:cNvPr id="406" name="TextShape 2"/>
          <p:cNvSpPr txBox="1"/>
          <p:nvPr/>
        </p:nvSpPr>
        <p:spPr>
          <a:xfrm>
            <a:off x="3895560" y="9501120"/>
            <a:ext cx="2979720" cy="499680"/>
          </a:xfrm>
          <a:prstGeom prst="rect">
            <a:avLst/>
          </a:prstGeom>
          <a:noFill/>
          <a:ln>
            <a:noFill/>
          </a:ln>
        </p:spPr>
        <p:txBody>
          <a:bodyPr lIns="96480" rIns="96480" tIns="48240" bIns="48240" anchor="b"/>
          <a:p>
            <a:pPr algn="r">
              <a:lnSpc>
                <a:spcPct val="100000"/>
              </a:lnSpc>
            </a:pPr>
            <a:fld id="{16F59AA9-5936-465C-9D25-1D3217BC46AA}" type="slidenum">
              <a:rPr b="0" lang="it-IT" sz="1300" spc="-1" strike="noStrike">
                <a:solidFill>
                  <a:srgbClr val="000000"/>
                </a:solidFill>
                <a:uFill>
                  <a:solidFill>
                    <a:srgbClr val="ffffff"/>
                  </a:solidFill>
                </a:uFill>
                <a:latin typeface="+mn-lt"/>
                <a:ea typeface="+mn-ea"/>
              </a:rPr>
              <a:t>&lt;numero&gt;</a:t>
            </a:fld>
            <a:endParaRPr b="0" lang="it-IT" sz="13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body"/>
          </p:nvPr>
        </p:nvSpPr>
        <p:spPr>
          <a:xfrm>
            <a:off x="687600" y="4751280"/>
            <a:ext cx="5501160" cy="4501080"/>
          </a:xfrm>
          <a:prstGeom prst="rect">
            <a:avLst/>
          </a:prstGeom>
        </p:spPr>
        <p:txBody>
          <a:bodyPr lIns="96480" rIns="96480" tIns="48240" bIns="48240"/>
          <a:p>
            <a:endParaRPr b="0" lang="it-IT" sz="2000" spc="-1" strike="noStrike">
              <a:solidFill>
                <a:srgbClr val="000000"/>
              </a:solidFill>
              <a:uFill>
                <a:solidFill>
                  <a:srgbClr val="ffffff"/>
                </a:solidFill>
              </a:uFill>
              <a:latin typeface="Arial"/>
            </a:endParaRPr>
          </a:p>
        </p:txBody>
      </p:sp>
      <p:sp>
        <p:nvSpPr>
          <p:cNvPr id="404" name="TextShape 2"/>
          <p:cNvSpPr txBox="1"/>
          <p:nvPr/>
        </p:nvSpPr>
        <p:spPr>
          <a:xfrm>
            <a:off x="3895560" y="9501120"/>
            <a:ext cx="2979720" cy="499680"/>
          </a:xfrm>
          <a:prstGeom prst="rect">
            <a:avLst/>
          </a:prstGeom>
          <a:noFill/>
          <a:ln>
            <a:noFill/>
          </a:ln>
        </p:spPr>
        <p:txBody>
          <a:bodyPr lIns="96480" rIns="96480" tIns="48240" bIns="48240" anchor="b"/>
          <a:p>
            <a:pPr algn="r">
              <a:lnSpc>
                <a:spcPct val="100000"/>
              </a:lnSpc>
            </a:pPr>
            <a:fld id="{E2A370A7-9AA5-48A6-861A-F81AAE985F87}" type="slidenum">
              <a:rPr b="0" lang="it-IT" sz="1300" spc="-1" strike="noStrike">
                <a:solidFill>
                  <a:srgbClr val="000000"/>
                </a:solidFill>
                <a:uFill>
                  <a:solidFill>
                    <a:srgbClr val="ffffff"/>
                  </a:solidFill>
                </a:uFill>
                <a:latin typeface="+mn-lt"/>
                <a:ea typeface="+mn-ea"/>
              </a:rPr>
              <a:t>&lt;numero&gt;</a:t>
            </a:fld>
            <a:endParaRPr b="0" lang="it-IT" sz="13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38" name="PlaceHolder 5"/>
          <p:cNvSpPr>
            <a:spLocks noGrp="1"/>
          </p:cNvSpPr>
          <p:nvPr>
            <p:ph type="body"/>
          </p:nvPr>
        </p:nvSpPr>
        <p:spPr>
          <a:xfrm>
            <a:off x="602208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40" name="PlaceHolder 7"/>
          <p:cNvSpPr>
            <a:spLocks noGrp="1"/>
          </p:cNvSpPr>
          <p:nvPr>
            <p:ph type="body"/>
          </p:nvPr>
        </p:nvSpPr>
        <p:spPr>
          <a:xfrm>
            <a:off x="45720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79" name="PlaceHolder 5"/>
          <p:cNvSpPr>
            <a:spLocks noGrp="1"/>
          </p:cNvSpPr>
          <p:nvPr>
            <p:ph type="body"/>
          </p:nvPr>
        </p:nvSpPr>
        <p:spPr>
          <a:xfrm>
            <a:off x="602208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81" name="PlaceHolder 7"/>
          <p:cNvSpPr>
            <a:spLocks noGrp="1"/>
          </p:cNvSpPr>
          <p:nvPr>
            <p:ph type="body"/>
          </p:nvPr>
        </p:nvSpPr>
        <p:spPr>
          <a:xfrm>
            <a:off x="45720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20" name="PlaceHolder 5"/>
          <p:cNvSpPr>
            <a:spLocks noGrp="1"/>
          </p:cNvSpPr>
          <p:nvPr>
            <p:ph type="body"/>
          </p:nvPr>
        </p:nvSpPr>
        <p:spPr>
          <a:xfrm>
            <a:off x="602208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22" name="PlaceHolder 7"/>
          <p:cNvSpPr>
            <a:spLocks noGrp="1"/>
          </p:cNvSpPr>
          <p:nvPr>
            <p:ph type="body"/>
          </p:nvPr>
        </p:nvSpPr>
        <p:spPr>
          <a:xfrm>
            <a:off x="45720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2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31" name="PlaceHolder 2"/>
          <p:cNvSpPr>
            <a:spLocks noGrp="1"/>
          </p:cNvSpPr>
          <p:nvPr>
            <p:ph type="body"/>
          </p:nvPr>
        </p:nvSpPr>
        <p:spPr>
          <a:xfrm>
            <a:off x="457200" y="1604520"/>
            <a:ext cx="822924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34"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40" name="PlaceHolder 4"/>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42"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44"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48" name="PlaceHolder 4"/>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457200" y="160452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51" name="PlaceHolder 3"/>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53"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54"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55"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56" name="PlaceHolder 5"/>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58" name="PlaceHolder 2"/>
          <p:cNvSpPr>
            <a:spLocks noGrp="1"/>
          </p:cNvSpPr>
          <p:nvPr>
            <p:ph type="body"/>
          </p:nvPr>
        </p:nvSpPr>
        <p:spPr>
          <a:xfrm>
            <a:off x="45720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59" name="PlaceHolder 3"/>
          <p:cNvSpPr>
            <a:spLocks noGrp="1"/>
          </p:cNvSpPr>
          <p:nvPr>
            <p:ph type="body"/>
          </p:nvPr>
        </p:nvSpPr>
        <p:spPr>
          <a:xfrm>
            <a:off x="323964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60" name="PlaceHolder 4"/>
          <p:cNvSpPr>
            <a:spLocks noGrp="1"/>
          </p:cNvSpPr>
          <p:nvPr>
            <p:ph type="body"/>
          </p:nvPr>
        </p:nvSpPr>
        <p:spPr>
          <a:xfrm>
            <a:off x="602208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61" name="PlaceHolder 5"/>
          <p:cNvSpPr>
            <a:spLocks noGrp="1"/>
          </p:cNvSpPr>
          <p:nvPr>
            <p:ph type="body"/>
          </p:nvPr>
        </p:nvSpPr>
        <p:spPr>
          <a:xfrm>
            <a:off x="602208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62" name="PlaceHolder 6"/>
          <p:cNvSpPr>
            <a:spLocks noGrp="1"/>
          </p:cNvSpPr>
          <p:nvPr>
            <p:ph type="body"/>
          </p:nvPr>
        </p:nvSpPr>
        <p:spPr>
          <a:xfrm>
            <a:off x="323964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63" name="PlaceHolder 7"/>
          <p:cNvSpPr>
            <a:spLocks noGrp="1"/>
          </p:cNvSpPr>
          <p:nvPr>
            <p:ph type="body"/>
          </p:nvPr>
        </p:nvSpPr>
        <p:spPr>
          <a:xfrm>
            <a:off x="45720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7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72" name="PlaceHolder 2"/>
          <p:cNvSpPr>
            <a:spLocks noGrp="1"/>
          </p:cNvSpPr>
          <p:nvPr>
            <p:ph type="body"/>
          </p:nvPr>
        </p:nvSpPr>
        <p:spPr>
          <a:xfrm>
            <a:off x="457200" y="1604520"/>
            <a:ext cx="822924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74"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75"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79"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80" name="PlaceHolder 3"/>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81" name="PlaceHolder 4"/>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83"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84"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85"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87"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88"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89" name="PlaceHolder 4"/>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91" name="PlaceHolder 2"/>
          <p:cNvSpPr>
            <a:spLocks noGrp="1"/>
          </p:cNvSpPr>
          <p:nvPr>
            <p:ph type="body"/>
          </p:nvPr>
        </p:nvSpPr>
        <p:spPr>
          <a:xfrm>
            <a:off x="457200" y="160452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92" name="PlaceHolder 3"/>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94"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95"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96"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97" name="PlaceHolder 5"/>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99" name="PlaceHolder 2"/>
          <p:cNvSpPr>
            <a:spLocks noGrp="1"/>
          </p:cNvSpPr>
          <p:nvPr>
            <p:ph type="body"/>
          </p:nvPr>
        </p:nvSpPr>
        <p:spPr>
          <a:xfrm>
            <a:off x="45720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00" name="PlaceHolder 3"/>
          <p:cNvSpPr>
            <a:spLocks noGrp="1"/>
          </p:cNvSpPr>
          <p:nvPr>
            <p:ph type="body"/>
          </p:nvPr>
        </p:nvSpPr>
        <p:spPr>
          <a:xfrm>
            <a:off x="323964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01" name="PlaceHolder 4"/>
          <p:cNvSpPr>
            <a:spLocks noGrp="1"/>
          </p:cNvSpPr>
          <p:nvPr>
            <p:ph type="body"/>
          </p:nvPr>
        </p:nvSpPr>
        <p:spPr>
          <a:xfrm>
            <a:off x="602208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02" name="PlaceHolder 5"/>
          <p:cNvSpPr>
            <a:spLocks noGrp="1"/>
          </p:cNvSpPr>
          <p:nvPr>
            <p:ph type="body"/>
          </p:nvPr>
        </p:nvSpPr>
        <p:spPr>
          <a:xfrm>
            <a:off x="602208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03" name="PlaceHolder 6"/>
          <p:cNvSpPr>
            <a:spLocks noGrp="1"/>
          </p:cNvSpPr>
          <p:nvPr>
            <p:ph type="body"/>
          </p:nvPr>
        </p:nvSpPr>
        <p:spPr>
          <a:xfrm>
            <a:off x="323964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04" name="PlaceHolder 7"/>
          <p:cNvSpPr>
            <a:spLocks noGrp="1"/>
          </p:cNvSpPr>
          <p:nvPr>
            <p:ph type="body"/>
          </p:nvPr>
        </p:nvSpPr>
        <p:spPr>
          <a:xfrm>
            <a:off x="45720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1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13" name="PlaceHolder 2"/>
          <p:cNvSpPr>
            <a:spLocks noGrp="1"/>
          </p:cNvSpPr>
          <p:nvPr>
            <p:ph type="body"/>
          </p:nvPr>
        </p:nvSpPr>
        <p:spPr>
          <a:xfrm>
            <a:off x="457200" y="1604520"/>
            <a:ext cx="822924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15"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16"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20"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21" name="PlaceHolder 3"/>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22" name="PlaceHolder 4"/>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24"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25"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26"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28"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29"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30" name="PlaceHolder 4"/>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32" name="PlaceHolder 2"/>
          <p:cNvSpPr>
            <a:spLocks noGrp="1"/>
          </p:cNvSpPr>
          <p:nvPr>
            <p:ph type="body"/>
          </p:nvPr>
        </p:nvSpPr>
        <p:spPr>
          <a:xfrm>
            <a:off x="457200" y="160452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33" name="PlaceHolder 3"/>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35"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36"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37"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38" name="PlaceHolder 5"/>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40" name="PlaceHolder 2"/>
          <p:cNvSpPr>
            <a:spLocks noGrp="1"/>
          </p:cNvSpPr>
          <p:nvPr>
            <p:ph type="body"/>
          </p:nvPr>
        </p:nvSpPr>
        <p:spPr>
          <a:xfrm>
            <a:off x="45720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41" name="PlaceHolder 3"/>
          <p:cNvSpPr>
            <a:spLocks noGrp="1"/>
          </p:cNvSpPr>
          <p:nvPr>
            <p:ph type="body"/>
          </p:nvPr>
        </p:nvSpPr>
        <p:spPr>
          <a:xfrm>
            <a:off x="323964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42" name="PlaceHolder 4"/>
          <p:cNvSpPr>
            <a:spLocks noGrp="1"/>
          </p:cNvSpPr>
          <p:nvPr>
            <p:ph type="body"/>
          </p:nvPr>
        </p:nvSpPr>
        <p:spPr>
          <a:xfrm>
            <a:off x="602208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43" name="PlaceHolder 5"/>
          <p:cNvSpPr>
            <a:spLocks noGrp="1"/>
          </p:cNvSpPr>
          <p:nvPr>
            <p:ph type="body"/>
          </p:nvPr>
        </p:nvSpPr>
        <p:spPr>
          <a:xfrm>
            <a:off x="602208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44" name="PlaceHolder 6"/>
          <p:cNvSpPr>
            <a:spLocks noGrp="1"/>
          </p:cNvSpPr>
          <p:nvPr>
            <p:ph type="body"/>
          </p:nvPr>
        </p:nvSpPr>
        <p:spPr>
          <a:xfrm>
            <a:off x="323964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45" name="PlaceHolder 7"/>
          <p:cNvSpPr>
            <a:spLocks noGrp="1"/>
          </p:cNvSpPr>
          <p:nvPr>
            <p:ph type="body"/>
          </p:nvPr>
        </p:nvSpPr>
        <p:spPr>
          <a:xfrm>
            <a:off x="45720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5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54" name="PlaceHolder 2"/>
          <p:cNvSpPr>
            <a:spLocks noGrp="1"/>
          </p:cNvSpPr>
          <p:nvPr>
            <p:ph type="body"/>
          </p:nvPr>
        </p:nvSpPr>
        <p:spPr>
          <a:xfrm>
            <a:off x="457200" y="1604520"/>
            <a:ext cx="822924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56"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57"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61"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62" name="PlaceHolder 3"/>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63" name="PlaceHolder 4"/>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65"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66"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67"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69"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70"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71" name="PlaceHolder 4"/>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73" name="PlaceHolder 2"/>
          <p:cNvSpPr>
            <a:spLocks noGrp="1"/>
          </p:cNvSpPr>
          <p:nvPr>
            <p:ph type="body"/>
          </p:nvPr>
        </p:nvSpPr>
        <p:spPr>
          <a:xfrm>
            <a:off x="457200" y="160452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74" name="PlaceHolder 3"/>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76"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77"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78"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79" name="PlaceHolder 5"/>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81" name="PlaceHolder 2"/>
          <p:cNvSpPr>
            <a:spLocks noGrp="1"/>
          </p:cNvSpPr>
          <p:nvPr>
            <p:ph type="body"/>
          </p:nvPr>
        </p:nvSpPr>
        <p:spPr>
          <a:xfrm>
            <a:off x="45720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82" name="PlaceHolder 3"/>
          <p:cNvSpPr>
            <a:spLocks noGrp="1"/>
          </p:cNvSpPr>
          <p:nvPr>
            <p:ph type="body"/>
          </p:nvPr>
        </p:nvSpPr>
        <p:spPr>
          <a:xfrm>
            <a:off x="323964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83" name="PlaceHolder 4"/>
          <p:cNvSpPr>
            <a:spLocks noGrp="1"/>
          </p:cNvSpPr>
          <p:nvPr>
            <p:ph type="body"/>
          </p:nvPr>
        </p:nvSpPr>
        <p:spPr>
          <a:xfrm>
            <a:off x="6022080" y="160452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84" name="PlaceHolder 5"/>
          <p:cNvSpPr>
            <a:spLocks noGrp="1"/>
          </p:cNvSpPr>
          <p:nvPr>
            <p:ph type="body"/>
          </p:nvPr>
        </p:nvSpPr>
        <p:spPr>
          <a:xfrm>
            <a:off x="602208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85" name="PlaceHolder 6"/>
          <p:cNvSpPr>
            <a:spLocks noGrp="1"/>
          </p:cNvSpPr>
          <p:nvPr>
            <p:ph type="body"/>
          </p:nvPr>
        </p:nvSpPr>
        <p:spPr>
          <a:xfrm>
            <a:off x="323964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86" name="PlaceHolder 7"/>
          <p:cNvSpPr>
            <a:spLocks noGrp="1"/>
          </p:cNvSpPr>
          <p:nvPr>
            <p:ph type="body"/>
          </p:nvPr>
        </p:nvSpPr>
        <p:spPr>
          <a:xfrm>
            <a:off x="457200" y="3682080"/>
            <a:ext cx="26496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it-IT" sz="18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it-IT" sz="4400" spc="-1" strike="noStrike">
                <a:solidFill>
                  <a:srgbClr val="000000"/>
                </a:solidFill>
                <a:uFill>
                  <a:solidFill>
                    <a:srgbClr val="ffffff"/>
                  </a:solidFill>
                </a:uFill>
                <a:latin typeface="Calibri"/>
              </a:rPr>
              <a:t>Fare clic per modificare lo stile del titolo</a:t>
            </a:r>
            <a:endParaRPr b="0" lang="it-IT" sz="44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DCC4AAB5-1DAA-4EB8-B94F-CA3E1E5664F4}" type="datetime">
              <a:rPr b="0" lang="it-IT" sz="1200" spc="-1" strike="noStrike">
                <a:solidFill>
                  <a:srgbClr val="8b8b8b"/>
                </a:solidFill>
                <a:uFill>
                  <a:solidFill>
                    <a:srgbClr val="ffffff"/>
                  </a:solidFill>
                </a:uFill>
                <a:latin typeface="Calibri"/>
              </a:rPr>
              <a:t>07/02/19</a:t>
            </a:fld>
            <a:endParaRPr b="0" lang="it-IT" sz="12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it-IT"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5A6D69E5-1640-4B33-9801-6A673F9D6093}" type="slidenum">
              <a:rPr b="0" lang="it-IT" sz="1200" spc="-1" strike="noStrike">
                <a:solidFill>
                  <a:srgbClr val="8b8b8b"/>
                </a:solidFill>
                <a:uFill>
                  <a:solidFill>
                    <a:srgbClr val="ffffff"/>
                  </a:solidFill>
                </a:uFill>
                <a:latin typeface="Calibri"/>
              </a:rPr>
              <a:t>&lt;numero&gt;</a:t>
            </a:fld>
            <a:endParaRPr b="0" lang="it-IT" sz="12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solidFill>
                  <a:srgbClr val="000000"/>
                </a:solidFill>
                <a:uFill>
                  <a:solidFill>
                    <a:srgbClr val="ffffff"/>
                  </a:solidFill>
                </a:uFill>
                <a:latin typeface="Calibri"/>
              </a:rPr>
              <a:t>Fai clic per modificare il formato del testo della struttura</a:t>
            </a:r>
            <a:endParaRPr b="0" lang="it-IT" sz="3200" spc="-1" strike="noStrike">
              <a:solidFill>
                <a:srgbClr val="000000"/>
              </a:solidFill>
              <a:uFill>
                <a:solidFill>
                  <a:srgbClr val="ffffff"/>
                </a:solidFill>
              </a:uFill>
              <a:latin typeface="Calibri"/>
            </a:endParaRPr>
          </a:p>
          <a:p>
            <a:pPr lvl="1" marL="864000" indent="-324000">
              <a:spcBef>
                <a:spcPts val="1134"/>
              </a:spcBef>
              <a:buClr>
                <a:srgbClr val="000000"/>
              </a:buClr>
              <a:buSzPct val="75000"/>
              <a:buFont typeface="Symbol" charset="2"/>
              <a:buChar char=""/>
            </a:pPr>
            <a:r>
              <a:rPr b="0" lang="it-IT" sz="2400" spc="-1" strike="noStrike">
                <a:solidFill>
                  <a:srgbClr val="000000"/>
                </a:solidFill>
                <a:uFill>
                  <a:solidFill>
                    <a:srgbClr val="ffffff"/>
                  </a:solidFill>
                </a:uFill>
                <a:latin typeface="Calibri"/>
              </a:rPr>
              <a:t>Secondo livello struttura</a:t>
            </a:r>
            <a:endParaRPr b="0" lang="it-IT" sz="2400" spc="-1" strike="noStrike">
              <a:solidFill>
                <a:srgbClr val="000000"/>
              </a:solidFill>
              <a:uFill>
                <a:solidFill>
                  <a:srgbClr val="ffffff"/>
                </a:solidFill>
              </a:uFill>
              <a:latin typeface="Calibri"/>
            </a:endParaRPr>
          </a:p>
          <a:p>
            <a:pPr lvl="2" marL="1296000" indent="-288000">
              <a:spcBef>
                <a:spcPts val="850"/>
              </a:spcBef>
              <a:buClr>
                <a:srgbClr val="000000"/>
              </a:buClr>
              <a:buSzPct val="45000"/>
              <a:buFont typeface="Wingdings" charset="2"/>
              <a:buChar char=""/>
            </a:pPr>
            <a:r>
              <a:rPr b="0" lang="it-IT" sz="2000" spc="-1" strike="noStrike">
                <a:solidFill>
                  <a:srgbClr val="000000"/>
                </a:solidFill>
                <a:uFill>
                  <a:solidFill>
                    <a:srgbClr val="ffffff"/>
                  </a:solidFill>
                </a:uFill>
                <a:latin typeface="Calibri"/>
              </a:rPr>
              <a:t>Terzo livello struttura</a:t>
            </a:r>
            <a:endParaRPr b="0" lang="it-IT" sz="2000" spc="-1" strike="noStrike">
              <a:solidFill>
                <a:srgbClr val="000000"/>
              </a:solidFill>
              <a:uFill>
                <a:solidFill>
                  <a:srgbClr val="ffffff"/>
                </a:solidFill>
              </a:uFill>
              <a:latin typeface="Calibri"/>
            </a:endParaRPr>
          </a:p>
          <a:p>
            <a:pPr lvl="3" marL="1728000" indent="-216000">
              <a:spcBef>
                <a:spcPts val="567"/>
              </a:spcBef>
              <a:buClr>
                <a:srgbClr val="000000"/>
              </a:buClr>
              <a:buSzPct val="75000"/>
              <a:buFont typeface="Symbol" charset="2"/>
              <a:buChar char=""/>
            </a:pPr>
            <a:r>
              <a:rPr b="0" lang="it-IT" sz="2000" spc="-1" strike="noStrike">
                <a:solidFill>
                  <a:srgbClr val="000000"/>
                </a:solidFill>
                <a:uFill>
                  <a:solidFill>
                    <a:srgbClr val="ffffff"/>
                  </a:solidFill>
                </a:uFill>
                <a:latin typeface="Calibri"/>
              </a:rPr>
              <a:t>Quarto livello struttura</a:t>
            </a:r>
            <a:endParaRPr b="0" lang="it-IT" sz="2000" spc="-1" strike="noStrike">
              <a:solidFill>
                <a:srgbClr val="000000"/>
              </a:solidFill>
              <a:uFill>
                <a:solidFill>
                  <a:srgbClr val="ffffff"/>
                </a:solidFill>
              </a:uFill>
              <a:latin typeface="Calibri"/>
            </a:endParaRPr>
          </a:p>
          <a:p>
            <a:pPr lvl="4" marL="2160000" indent="-216000">
              <a:spcBef>
                <a:spcPts val="283"/>
              </a:spcBef>
              <a:buClr>
                <a:srgbClr val="000000"/>
              </a:buClr>
              <a:buSzPct val="45000"/>
              <a:buFont typeface="Wingdings" charset="2"/>
              <a:buChar char=""/>
            </a:pPr>
            <a:r>
              <a:rPr b="0" lang="it-IT" sz="2000" spc="-1" strike="noStrike">
                <a:solidFill>
                  <a:srgbClr val="000000"/>
                </a:solidFill>
                <a:uFill>
                  <a:solidFill>
                    <a:srgbClr val="ffffff"/>
                  </a:solidFill>
                </a:uFill>
                <a:latin typeface="Calibri"/>
              </a:rPr>
              <a:t>Quinto livello struttura</a:t>
            </a:r>
            <a:endParaRPr b="0" lang="it-IT" sz="2000" spc="-1" strike="noStrike">
              <a:solidFill>
                <a:srgbClr val="000000"/>
              </a:solidFill>
              <a:uFill>
                <a:solidFill>
                  <a:srgbClr val="ffffff"/>
                </a:solidFill>
              </a:uFill>
              <a:latin typeface="Calibri"/>
            </a:endParaRPr>
          </a:p>
          <a:p>
            <a:pPr lvl="5" marL="2592000" indent="-216000">
              <a:spcBef>
                <a:spcPts val="283"/>
              </a:spcBef>
              <a:buClr>
                <a:srgbClr val="000000"/>
              </a:buClr>
              <a:buSzPct val="45000"/>
              <a:buFont typeface="Wingdings" charset="2"/>
              <a:buChar char=""/>
            </a:pPr>
            <a:r>
              <a:rPr b="0" lang="it-IT" sz="2000" spc="-1" strike="noStrike">
                <a:solidFill>
                  <a:srgbClr val="000000"/>
                </a:solidFill>
                <a:uFill>
                  <a:solidFill>
                    <a:srgbClr val="ffffff"/>
                  </a:solidFill>
                </a:uFill>
                <a:latin typeface="Calibri"/>
              </a:rPr>
              <a:t>Sesto livello struttura</a:t>
            </a:r>
            <a:endParaRPr b="0" lang="it-IT" sz="2000" spc="-1" strike="noStrike">
              <a:solidFill>
                <a:srgbClr val="000000"/>
              </a:solidFill>
              <a:uFill>
                <a:solidFill>
                  <a:srgbClr val="ffffff"/>
                </a:solidFill>
              </a:uFill>
              <a:latin typeface="Calibri"/>
            </a:endParaRPr>
          </a:p>
          <a:p>
            <a:pPr lvl="6" marL="3024000" indent="-216000">
              <a:spcBef>
                <a:spcPts val="283"/>
              </a:spcBef>
              <a:buClr>
                <a:srgbClr val="000000"/>
              </a:buClr>
              <a:buSzPct val="45000"/>
              <a:buFont typeface="Wingdings" charset="2"/>
              <a:buChar char=""/>
            </a:pPr>
            <a:r>
              <a:rPr b="0" lang="it-IT" sz="2000" spc="-1" strike="noStrike">
                <a:solidFill>
                  <a:srgbClr val="000000"/>
                </a:solidFill>
                <a:uFill>
                  <a:solidFill>
                    <a:srgbClr val="ffffff"/>
                  </a:solidFill>
                </a:uFill>
                <a:latin typeface="Calibri"/>
              </a:rPr>
              <a:t>Settimo livello struttura</a:t>
            </a:r>
            <a:endParaRPr b="0" lang="it-IT"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it-IT" sz="4400" spc="-1" strike="noStrike">
                <a:solidFill>
                  <a:srgbClr val="000000"/>
                </a:solidFill>
                <a:uFill>
                  <a:solidFill>
                    <a:srgbClr val="ffffff"/>
                  </a:solidFill>
                </a:uFill>
                <a:latin typeface="Calibri"/>
              </a:rPr>
              <a:t>Fare clic per modificare lo stile del titolo</a:t>
            </a:r>
            <a:endParaRPr b="0" lang="it-IT" sz="4400" spc="-1" strike="noStrike">
              <a:solidFill>
                <a:srgbClr val="000000"/>
              </a:solidFill>
              <a:uFill>
                <a:solidFill>
                  <a:srgbClr val="ffffff"/>
                </a:solidFill>
              </a:u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it-IT" sz="3200" spc="-1" strike="noStrike">
                <a:solidFill>
                  <a:srgbClr val="000000"/>
                </a:solidFill>
                <a:uFill>
                  <a:solidFill>
                    <a:srgbClr val="ffffff"/>
                  </a:solidFill>
                </a:uFill>
                <a:latin typeface="Calibri"/>
              </a:rPr>
              <a:t>Fare clic per modificare stili del testo dello schema</a:t>
            </a:r>
            <a:endParaRPr b="0" lang="it-IT" sz="32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0" lang="it-IT" sz="2800" spc="-1" strike="noStrike">
                <a:solidFill>
                  <a:srgbClr val="000000"/>
                </a:solidFill>
                <a:uFill>
                  <a:solidFill>
                    <a:srgbClr val="ffffff"/>
                  </a:solidFill>
                </a:uFill>
                <a:latin typeface="Calibri"/>
              </a:rPr>
              <a:t>Secondo livello</a:t>
            </a:r>
            <a:endParaRPr b="0" lang="it-IT" sz="2800" spc="-1" strike="noStrike">
              <a:solidFill>
                <a:srgbClr val="000000"/>
              </a:solidFill>
              <a:uFill>
                <a:solidFill>
                  <a:srgbClr val="ffffff"/>
                </a:solidFill>
              </a:uFill>
              <a:latin typeface="Calibri"/>
            </a:endParaRPr>
          </a:p>
          <a:p>
            <a:pPr lvl="2" marL="1143000" indent="-228240">
              <a:lnSpc>
                <a:spcPct val="100000"/>
              </a:lnSpc>
              <a:spcBef>
                <a:spcPts val="479"/>
              </a:spcBef>
              <a:buClr>
                <a:srgbClr val="000000"/>
              </a:buClr>
              <a:buFont typeface="Arial"/>
              <a:buChar char="•"/>
            </a:pPr>
            <a:r>
              <a:rPr b="0" lang="it-IT" sz="2400" spc="-1" strike="noStrike">
                <a:solidFill>
                  <a:srgbClr val="000000"/>
                </a:solidFill>
                <a:uFill>
                  <a:solidFill>
                    <a:srgbClr val="ffffff"/>
                  </a:solidFill>
                </a:uFill>
                <a:latin typeface="Calibri"/>
              </a:rPr>
              <a:t>Terzo livello</a:t>
            </a:r>
            <a:endParaRPr b="0" lang="it-IT" sz="2400" spc="-1" strike="noStrike">
              <a:solidFill>
                <a:srgbClr val="000000"/>
              </a:solidFill>
              <a:uFill>
                <a:solidFill>
                  <a:srgbClr val="ffffff"/>
                </a:solidFill>
              </a:uFill>
              <a:latin typeface="Calibri"/>
            </a:endParaRPr>
          </a:p>
          <a:p>
            <a:pPr lvl="3" marL="1600200" indent="-228240">
              <a:lnSpc>
                <a:spcPct val="100000"/>
              </a:lnSpc>
              <a:spcBef>
                <a:spcPts val="400"/>
              </a:spcBef>
              <a:buClr>
                <a:srgbClr val="000000"/>
              </a:buClr>
              <a:buFont typeface="Arial"/>
              <a:buChar char="–"/>
            </a:pPr>
            <a:r>
              <a:rPr b="0" lang="it-IT" sz="2000" spc="-1" strike="noStrike">
                <a:solidFill>
                  <a:srgbClr val="000000"/>
                </a:solidFill>
                <a:uFill>
                  <a:solidFill>
                    <a:srgbClr val="ffffff"/>
                  </a:solidFill>
                </a:uFill>
                <a:latin typeface="Calibri"/>
              </a:rPr>
              <a:t>Quarto livello</a:t>
            </a:r>
            <a:endParaRPr b="0" lang="it-IT" sz="2000" spc="-1" strike="noStrike">
              <a:solidFill>
                <a:srgbClr val="000000"/>
              </a:solidFill>
              <a:uFill>
                <a:solidFill>
                  <a:srgbClr val="ffffff"/>
                </a:solidFill>
              </a:uFill>
              <a:latin typeface="Calibri"/>
            </a:endParaRPr>
          </a:p>
          <a:p>
            <a:pPr lvl="4" marL="2057400" indent="-228240">
              <a:lnSpc>
                <a:spcPct val="100000"/>
              </a:lnSpc>
              <a:spcBef>
                <a:spcPts val="400"/>
              </a:spcBef>
              <a:buClr>
                <a:srgbClr val="000000"/>
              </a:buClr>
              <a:buFont typeface="Arial"/>
              <a:buChar char="»"/>
            </a:pPr>
            <a:r>
              <a:rPr b="0" lang="it-IT" sz="2000" spc="-1" strike="noStrike">
                <a:solidFill>
                  <a:srgbClr val="000000"/>
                </a:solidFill>
                <a:uFill>
                  <a:solidFill>
                    <a:srgbClr val="ffffff"/>
                  </a:solidFill>
                </a:uFill>
                <a:latin typeface="Calibri"/>
              </a:rPr>
              <a:t>Quinto livello</a:t>
            </a:r>
            <a:endParaRPr b="0" lang="it-IT" sz="2000" spc="-1" strike="noStrike">
              <a:solidFill>
                <a:srgbClr val="000000"/>
              </a:solidFill>
              <a:uFill>
                <a:solidFill>
                  <a:srgbClr val="ffffff"/>
                </a:solidFill>
              </a:u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9679EF1A-A805-4ACD-8432-48C6195918E6}" type="datetime">
              <a:rPr b="0" lang="it-IT" sz="1200" spc="-1" strike="noStrike">
                <a:solidFill>
                  <a:srgbClr val="8b8b8b"/>
                </a:solidFill>
                <a:uFill>
                  <a:solidFill>
                    <a:srgbClr val="ffffff"/>
                  </a:solidFill>
                </a:uFill>
                <a:latin typeface="Calibri"/>
              </a:rPr>
              <a:t>07/02/19</a:t>
            </a:fld>
            <a:endParaRPr b="0" lang="it-IT" sz="1200" spc="-1" strike="noStrike">
              <a:solidFill>
                <a:srgbClr val="000000"/>
              </a:solidFill>
              <a:uFill>
                <a:solidFill>
                  <a:srgbClr val="ffffff"/>
                </a:solidFill>
              </a:uFill>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it-IT" sz="2400" spc="-1" strike="noStrike">
              <a:solidFill>
                <a:srgbClr val="000000"/>
              </a:solidFill>
              <a:uFill>
                <a:solidFill>
                  <a:srgbClr val="ffffff"/>
                </a:solidFill>
              </a:uFill>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FAB0D470-0A5F-4FE7-9293-749EDD18387F}" type="slidenum">
              <a:rPr b="0" lang="it-IT" sz="1200" spc="-1" strike="noStrike">
                <a:solidFill>
                  <a:srgbClr val="8b8b8b"/>
                </a:solidFill>
                <a:uFill>
                  <a:solidFill>
                    <a:srgbClr val="ffffff"/>
                  </a:solidFill>
                </a:uFill>
                <a:latin typeface="Calibri"/>
              </a:rPr>
              <a:t>&lt;numero&gt;</a:t>
            </a:fld>
            <a:endParaRPr b="0" lang="it-IT" sz="1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it-IT" sz="4400" spc="-1" strike="noStrike">
                <a:solidFill>
                  <a:srgbClr val="000000"/>
                </a:solidFill>
                <a:uFill>
                  <a:solidFill>
                    <a:srgbClr val="ffffff"/>
                  </a:solidFill>
                </a:uFill>
                <a:latin typeface="Arial"/>
              </a:rPr>
              <a:t>Fare clic per modificare lo stile del titolo</a:t>
            </a:r>
            <a:endParaRPr b="0" lang="it-IT" sz="44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Symbol" charset="2"/>
              <a:buChar char=""/>
            </a:pPr>
            <a:r>
              <a:rPr b="0" lang="it-IT" sz="3200" spc="-1" strike="noStrike">
                <a:solidFill>
                  <a:srgbClr val="000000"/>
                </a:solidFill>
                <a:uFill>
                  <a:solidFill>
                    <a:srgbClr val="ffffff"/>
                  </a:solidFill>
                </a:uFill>
                <a:latin typeface="Arial"/>
              </a:rPr>
              <a:t>Fare clic per modificare stili del testo dello schema</a:t>
            </a:r>
            <a:endParaRPr b="0" lang="it-IT" sz="3200" spc="-1" strike="noStrike">
              <a:solidFill>
                <a:srgbClr val="000000"/>
              </a:solidFill>
              <a:uFill>
                <a:solidFill>
                  <a:srgbClr val="ffffff"/>
                </a:solidFill>
              </a:uFill>
              <a:latin typeface="Arial"/>
            </a:endParaRPr>
          </a:p>
          <a:p>
            <a:pPr lvl="1" marL="743040" indent="-285480">
              <a:lnSpc>
                <a:spcPct val="100000"/>
              </a:lnSpc>
              <a:spcBef>
                <a:spcPts val="561"/>
              </a:spcBef>
              <a:buClr>
                <a:srgbClr val="000000"/>
              </a:buClr>
              <a:buFont typeface="Symbol" charset="2"/>
              <a:buChar char=""/>
            </a:pPr>
            <a:r>
              <a:rPr b="0" lang="it-IT" sz="2800" spc="-1" strike="noStrike">
                <a:solidFill>
                  <a:srgbClr val="000000"/>
                </a:solidFill>
                <a:uFill>
                  <a:solidFill>
                    <a:srgbClr val="ffffff"/>
                  </a:solidFill>
                </a:uFill>
                <a:latin typeface="Arial"/>
              </a:rPr>
              <a:t>Secondo livello</a:t>
            </a:r>
            <a:endParaRPr b="0" lang="it-IT" sz="2800" spc="-1" strike="noStrike">
              <a:solidFill>
                <a:srgbClr val="000000"/>
              </a:solidFill>
              <a:uFill>
                <a:solidFill>
                  <a:srgbClr val="ffffff"/>
                </a:solidFill>
              </a:uFill>
              <a:latin typeface="Arial"/>
            </a:endParaRPr>
          </a:p>
          <a:p>
            <a:pPr lvl="2" marL="1143000" indent="-228240">
              <a:lnSpc>
                <a:spcPct val="100000"/>
              </a:lnSpc>
              <a:spcBef>
                <a:spcPts val="479"/>
              </a:spcBef>
              <a:buClr>
                <a:srgbClr val="000000"/>
              </a:buClr>
              <a:buFont typeface="Symbol" charset="2"/>
              <a:buChar char=""/>
            </a:pPr>
            <a:r>
              <a:rPr b="0" lang="it-IT" sz="2400" spc="-1" strike="noStrike">
                <a:solidFill>
                  <a:srgbClr val="000000"/>
                </a:solidFill>
                <a:uFill>
                  <a:solidFill>
                    <a:srgbClr val="ffffff"/>
                  </a:solidFill>
                </a:uFill>
                <a:latin typeface="Arial"/>
              </a:rPr>
              <a:t>Terzo livello</a:t>
            </a:r>
            <a:endParaRPr b="0" lang="it-IT" sz="2400" spc="-1" strike="noStrike">
              <a:solidFill>
                <a:srgbClr val="000000"/>
              </a:solidFill>
              <a:uFill>
                <a:solidFill>
                  <a:srgbClr val="ffffff"/>
                </a:solidFill>
              </a:uFill>
              <a:latin typeface="Arial"/>
            </a:endParaRPr>
          </a:p>
          <a:p>
            <a:pPr lvl="3" marL="1600200" indent="-228240">
              <a:lnSpc>
                <a:spcPct val="100000"/>
              </a:lnSpc>
              <a:spcBef>
                <a:spcPts val="400"/>
              </a:spcBef>
              <a:buClr>
                <a:srgbClr val="000000"/>
              </a:buClr>
              <a:buFont typeface="Symbol" charset="2"/>
              <a:buChar char=""/>
            </a:pPr>
            <a:r>
              <a:rPr b="0" lang="it-IT" sz="2000" spc="-1" strike="noStrike">
                <a:solidFill>
                  <a:srgbClr val="000000"/>
                </a:solidFill>
                <a:uFill>
                  <a:solidFill>
                    <a:srgbClr val="ffffff"/>
                  </a:solidFill>
                </a:uFill>
                <a:latin typeface="Arial"/>
              </a:rPr>
              <a:t>Quarto livello</a:t>
            </a:r>
            <a:endParaRPr b="0" lang="it-IT" sz="2000" spc="-1" strike="noStrike">
              <a:solidFill>
                <a:srgbClr val="000000"/>
              </a:solidFill>
              <a:uFill>
                <a:solidFill>
                  <a:srgbClr val="ffffff"/>
                </a:solidFill>
              </a:uFill>
              <a:latin typeface="Arial"/>
            </a:endParaRPr>
          </a:p>
          <a:p>
            <a:pPr lvl="4" marL="2057400" indent="-228240">
              <a:lnSpc>
                <a:spcPct val="100000"/>
              </a:lnSpc>
              <a:spcBef>
                <a:spcPts val="400"/>
              </a:spcBef>
              <a:buClr>
                <a:srgbClr val="000000"/>
              </a:buClr>
              <a:buFont typeface="StarSymbol"/>
              <a:buChar char="»"/>
            </a:pPr>
            <a:r>
              <a:rPr b="0" lang="it-IT" sz="2000" spc="-1" strike="noStrike">
                <a:solidFill>
                  <a:srgbClr val="000000"/>
                </a:solidFill>
                <a:uFill>
                  <a:solidFill>
                    <a:srgbClr val="ffffff"/>
                  </a:solidFill>
                </a:uFill>
                <a:latin typeface="Arial"/>
              </a:rPr>
              <a:t>Quinto livello</a:t>
            </a:r>
            <a:endParaRPr b="0" lang="it-IT" sz="2000" spc="-1" strike="noStrike">
              <a:solidFill>
                <a:srgbClr val="000000"/>
              </a:solidFill>
              <a:uFill>
                <a:solidFill>
                  <a:srgbClr val="ffffff"/>
                </a:solidFill>
              </a:uFill>
              <a:latin typeface="Arial"/>
            </a:endParaRPr>
          </a:p>
        </p:txBody>
      </p:sp>
      <p:sp>
        <p:nvSpPr>
          <p:cNvPr id="84" name="PlaceHolder 3"/>
          <p:cNvSpPr>
            <a:spLocks noGrp="1"/>
          </p:cNvSpPr>
          <p:nvPr>
            <p:ph type="dt"/>
          </p:nvPr>
        </p:nvSpPr>
        <p:spPr>
          <a:xfrm>
            <a:off x="457200" y="6245280"/>
            <a:ext cx="2133360" cy="475920"/>
          </a:xfrm>
          <a:prstGeom prst="rect">
            <a:avLst/>
          </a:prstGeom>
        </p:spPr>
        <p:txBody>
          <a:bodyPr/>
          <a:p>
            <a:endParaRPr b="0" lang="it-IT" sz="2400" spc="-1" strike="noStrike">
              <a:solidFill>
                <a:srgbClr val="000000"/>
              </a:solidFill>
              <a:uFill>
                <a:solidFill>
                  <a:srgbClr val="ffffff"/>
                </a:solidFill>
              </a:uFill>
              <a:latin typeface="Times New Roman"/>
            </a:endParaRPr>
          </a:p>
        </p:txBody>
      </p:sp>
      <p:sp>
        <p:nvSpPr>
          <p:cNvPr id="85" name="PlaceHolder 4"/>
          <p:cNvSpPr>
            <a:spLocks noGrp="1"/>
          </p:cNvSpPr>
          <p:nvPr>
            <p:ph type="ftr"/>
          </p:nvPr>
        </p:nvSpPr>
        <p:spPr>
          <a:xfrm>
            <a:off x="3124080" y="6245280"/>
            <a:ext cx="2895120" cy="475920"/>
          </a:xfrm>
          <a:prstGeom prst="rect">
            <a:avLst/>
          </a:prstGeom>
        </p:spPr>
        <p:txBody>
          <a:bodyPr/>
          <a:p>
            <a:endParaRPr b="0" lang="it-IT" sz="2400" spc="-1" strike="noStrike">
              <a:solidFill>
                <a:srgbClr val="000000"/>
              </a:solidFill>
              <a:uFill>
                <a:solidFill>
                  <a:srgbClr val="ffffff"/>
                </a:solidFill>
              </a:uFill>
              <a:latin typeface="Times New Roman"/>
            </a:endParaRPr>
          </a:p>
        </p:txBody>
      </p:sp>
      <p:sp>
        <p:nvSpPr>
          <p:cNvPr id="86" name="PlaceHolder 5"/>
          <p:cNvSpPr>
            <a:spLocks noGrp="1"/>
          </p:cNvSpPr>
          <p:nvPr>
            <p:ph type="sldNum"/>
          </p:nvPr>
        </p:nvSpPr>
        <p:spPr>
          <a:xfrm>
            <a:off x="6553080" y="6245280"/>
            <a:ext cx="2133360" cy="475920"/>
          </a:xfrm>
          <a:prstGeom prst="rect">
            <a:avLst/>
          </a:prstGeom>
        </p:spPr>
        <p:txBody>
          <a:bodyPr/>
          <a:p>
            <a:pPr algn="r">
              <a:lnSpc>
                <a:spcPct val="100000"/>
              </a:lnSpc>
            </a:pPr>
            <a:fld id="{044CBC5B-4759-4CAA-B779-B6236013D913}" type="slidenum">
              <a:rPr b="0" lang="it-IT" sz="1400" spc="-1" strike="noStrike">
                <a:solidFill>
                  <a:srgbClr val="000000"/>
                </a:solidFill>
                <a:uFill>
                  <a:solidFill>
                    <a:srgbClr val="ffffff"/>
                  </a:solidFill>
                </a:uFill>
                <a:latin typeface="Arial"/>
              </a:rPr>
              <a:t>&lt;numero&gt;</a:t>
            </a:fld>
            <a:endParaRPr b="0" lang="it-IT"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it-IT" sz="4400" spc="-1" strike="noStrike">
                <a:solidFill>
                  <a:srgbClr val="000000"/>
                </a:solidFill>
                <a:uFill>
                  <a:solidFill>
                    <a:srgbClr val="ffffff"/>
                  </a:solidFill>
                </a:uFill>
                <a:latin typeface="Arial"/>
              </a:rPr>
              <a:t>Fare clic per modificare lo stile del titolo</a:t>
            </a:r>
            <a:endParaRPr b="0" lang="it-IT" sz="4400" spc="-1" strike="noStrike">
              <a:solidFill>
                <a:srgbClr val="000000"/>
              </a:solidFill>
              <a:uFill>
                <a:solidFill>
                  <a:srgbClr val="ffffff"/>
                </a:solidFill>
              </a:uFill>
              <a:latin typeface="Arial"/>
            </a:endParaRPr>
          </a:p>
        </p:txBody>
      </p:sp>
      <p:sp>
        <p:nvSpPr>
          <p:cNvPr id="124" name="PlaceHolder 2"/>
          <p:cNvSpPr>
            <a:spLocks noGrp="1"/>
          </p:cNvSpPr>
          <p:nvPr>
            <p:ph type="dt"/>
          </p:nvPr>
        </p:nvSpPr>
        <p:spPr>
          <a:xfrm>
            <a:off x="457200" y="6245280"/>
            <a:ext cx="2133360" cy="475920"/>
          </a:xfrm>
          <a:prstGeom prst="rect">
            <a:avLst/>
          </a:prstGeom>
        </p:spPr>
        <p:txBody>
          <a:bodyPr/>
          <a:p>
            <a:endParaRPr b="0" lang="it-IT" sz="2400" spc="-1" strike="noStrike">
              <a:solidFill>
                <a:srgbClr val="000000"/>
              </a:solidFill>
              <a:uFill>
                <a:solidFill>
                  <a:srgbClr val="ffffff"/>
                </a:solidFill>
              </a:uFill>
              <a:latin typeface="Times New Roman"/>
            </a:endParaRPr>
          </a:p>
        </p:txBody>
      </p:sp>
      <p:sp>
        <p:nvSpPr>
          <p:cNvPr id="125" name="PlaceHolder 3"/>
          <p:cNvSpPr>
            <a:spLocks noGrp="1"/>
          </p:cNvSpPr>
          <p:nvPr>
            <p:ph type="ftr"/>
          </p:nvPr>
        </p:nvSpPr>
        <p:spPr>
          <a:xfrm>
            <a:off x="3124080" y="6245280"/>
            <a:ext cx="2895120" cy="475920"/>
          </a:xfrm>
          <a:prstGeom prst="rect">
            <a:avLst/>
          </a:prstGeom>
        </p:spPr>
        <p:txBody>
          <a:bodyPr/>
          <a:p>
            <a:endParaRPr b="0" lang="it-IT" sz="2400" spc="-1" strike="noStrike">
              <a:solidFill>
                <a:srgbClr val="000000"/>
              </a:solidFill>
              <a:uFill>
                <a:solidFill>
                  <a:srgbClr val="ffffff"/>
                </a:solidFill>
              </a:uFill>
              <a:latin typeface="Times New Roman"/>
            </a:endParaRPr>
          </a:p>
        </p:txBody>
      </p:sp>
      <p:sp>
        <p:nvSpPr>
          <p:cNvPr id="126" name="PlaceHolder 4"/>
          <p:cNvSpPr>
            <a:spLocks noGrp="1"/>
          </p:cNvSpPr>
          <p:nvPr>
            <p:ph type="sldNum"/>
          </p:nvPr>
        </p:nvSpPr>
        <p:spPr>
          <a:xfrm>
            <a:off x="6553080" y="6245280"/>
            <a:ext cx="2133360" cy="475920"/>
          </a:xfrm>
          <a:prstGeom prst="rect">
            <a:avLst/>
          </a:prstGeom>
        </p:spPr>
        <p:txBody>
          <a:bodyPr/>
          <a:p>
            <a:pPr algn="r">
              <a:lnSpc>
                <a:spcPct val="100000"/>
              </a:lnSpc>
            </a:pPr>
            <a:fld id="{57338A7A-315C-46C1-B043-3088B30CD17A}" type="slidenum">
              <a:rPr b="0" lang="it-IT" sz="1400" spc="-1" strike="noStrike">
                <a:solidFill>
                  <a:srgbClr val="000000"/>
                </a:solidFill>
                <a:uFill>
                  <a:solidFill>
                    <a:srgbClr val="ffffff"/>
                  </a:solidFill>
                </a:uFill>
                <a:latin typeface="Arial"/>
              </a:rPr>
              <a:t>&lt;numero&gt;</a:t>
            </a:fld>
            <a:endParaRPr b="0" lang="it-IT" sz="1400" spc="-1" strike="noStrike">
              <a:solidFill>
                <a:srgbClr val="000000"/>
              </a:solidFill>
              <a:uFill>
                <a:solidFill>
                  <a:srgbClr val="ffffff"/>
                </a:solidFill>
              </a:uFill>
              <a:latin typeface="Times New Roman"/>
            </a:endParaRPr>
          </a:p>
        </p:txBody>
      </p:sp>
      <p:sp>
        <p:nvSpPr>
          <p:cNvPr id="127"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solidFill>
                  <a:srgbClr val="000000"/>
                </a:solidFill>
                <a:uFill>
                  <a:solidFill>
                    <a:srgbClr val="ffffff"/>
                  </a:solidFill>
                </a:uFill>
                <a:latin typeface="Arial"/>
              </a:rPr>
              <a:t>Fai clic per modificare il formato del testo della struttura</a:t>
            </a:r>
            <a:endParaRPr b="0" lang="it-I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it-IT" sz="2400" spc="-1" strike="noStrike">
                <a:solidFill>
                  <a:srgbClr val="000000"/>
                </a:solidFill>
                <a:uFill>
                  <a:solidFill>
                    <a:srgbClr val="ffffff"/>
                  </a:solidFill>
                </a:uFill>
                <a:latin typeface="Arial"/>
              </a:rPr>
              <a:t>Secondo livello struttura</a:t>
            </a:r>
            <a:endParaRPr b="0" lang="it-IT" sz="2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it-IT" sz="2000" spc="-1" strike="noStrike">
                <a:solidFill>
                  <a:srgbClr val="000000"/>
                </a:solidFill>
                <a:uFill>
                  <a:solidFill>
                    <a:srgbClr val="ffffff"/>
                  </a:solidFill>
                </a:uFill>
                <a:latin typeface="Arial"/>
              </a:rPr>
              <a:t>Terzo livello struttura</a:t>
            </a:r>
            <a:endParaRPr b="0" lang="it-IT" sz="20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it-IT" sz="2000" spc="-1" strike="noStrike">
                <a:solidFill>
                  <a:srgbClr val="000000"/>
                </a:solidFill>
                <a:uFill>
                  <a:solidFill>
                    <a:srgbClr val="ffffff"/>
                  </a:solidFill>
                </a:uFill>
                <a:latin typeface="Arial"/>
              </a:rPr>
              <a:t>Quarto livello struttura</a:t>
            </a:r>
            <a:endParaRPr b="0" lang="it-I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it-IT" sz="2000" spc="-1" strike="noStrike">
                <a:solidFill>
                  <a:srgbClr val="000000"/>
                </a:solidFill>
                <a:uFill>
                  <a:solidFill>
                    <a:srgbClr val="ffffff"/>
                  </a:solidFill>
                </a:uFill>
                <a:latin typeface="Arial"/>
              </a:rPr>
              <a:t>Quinto livello struttura</a:t>
            </a:r>
            <a:endParaRPr b="0" lang="it-I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it-IT" sz="2000" spc="-1" strike="noStrike">
                <a:solidFill>
                  <a:srgbClr val="000000"/>
                </a:solidFill>
                <a:uFill>
                  <a:solidFill>
                    <a:srgbClr val="ffffff"/>
                  </a:solidFill>
                </a:uFill>
                <a:latin typeface="Arial"/>
              </a:rPr>
              <a:t>Sesto livello struttura</a:t>
            </a:r>
            <a:endParaRPr b="0" lang="it-I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it-IT" sz="2000" spc="-1" strike="noStrike">
                <a:solidFill>
                  <a:srgbClr val="000000"/>
                </a:solidFill>
                <a:uFill>
                  <a:solidFill>
                    <a:srgbClr val="ffffff"/>
                  </a:solidFill>
                </a:uFill>
                <a:latin typeface="Arial"/>
              </a:rPr>
              <a:t>Settimo livello struttura</a:t>
            </a:r>
            <a:endParaRPr b="0" lang="it-I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it-IT" sz="4400" spc="-1" strike="noStrike">
                <a:solidFill>
                  <a:srgbClr val="000000"/>
                </a:solidFill>
                <a:uFill>
                  <a:solidFill>
                    <a:srgbClr val="ffffff"/>
                  </a:solidFill>
                </a:uFill>
                <a:latin typeface="Arial"/>
              </a:rPr>
              <a:t>Fare clic per modificare lo stile del titolo</a:t>
            </a:r>
            <a:endParaRPr b="0" lang="it-IT" sz="4400" spc="-1" strike="noStrike">
              <a:solidFill>
                <a:srgbClr val="000000"/>
              </a:solidFill>
              <a:uFill>
                <a:solidFill>
                  <a:srgbClr val="ffffff"/>
                </a:solidFill>
              </a:uFill>
              <a:latin typeface="Arial"/>
            </a:endParaRPr>
          </a:p>
        </p:txBody>
      </p:sp>
      <p:sp>
        <p:nvSpPr>
          <p:cNvPr id="165"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Symbol" charset="2"/>
              <a:buChar char=""/>
            </a:pPr>
            <a:r>
              <a:rPr b="0" lang="it-IT" sz="3200" spc="-1" strike="noStrike">
                <a:solidFill>
                  <a:srgbClr val="000000"/>
                </a:solidFill>
                <a:uFill>
                  <a:solidFill>
                    <a:srgbClr val="ffffff"/>
                  </a:solidFill>
                </a:uFill>
                <a:latin typeface="Arial"/>
              </a:rPr>
              <a:t>Fare clic per modificare stili del testo dello schema</a:t>
            </a:r>
            <a:endParaRPr b="0" lang="it-IT" sz="3200" spc="-1" strike="noStrike">
              <a:solidFill>
                <a:srgbClr val="000000"/>
              </a:solidFill>
              <a:uFill>
                <a:solidFill>
                  <a:srgbClr val="ffffff"/>
                </a:solidFill>
              </a:uFill>
              <a:latin typeface="Arial"/>
            </a:endParaRPr>
          </a:p>
          <a:p>
            <a:pPr lvl="1" marL="743040" indent="-285480">
              <a:lnSpc>
                <a:spcPct val="100000"/>
              </a:lnSpc>
              <a:spcBef>
                <a:spcPts val="561"/>
              </a:spcBef>
              <a:buClr>
                <a:srgbClr val="000000"/>
              </a:buClr>
              <a:buFont typeface="Symbol" charset="2"/>
              <a:buChar char=""/>
            </a:pPr>
            <a:r>
              <a:rPr b="0" lang="it-IT" sz="2800" spc="-1" strike="noStrike">
                <a:solidFill>
                  <a:srgbClr val="000000"/>
                </a:solidFill>
                <a:uFill>
                  <a:solidFill>
                    <a:srgbClr val="ffffff"/>
                  </a:solidFill>
                </a:uFill>
                <a:latin typeface="Arial"/>
              </a:rPr>
              <a:t>Secondo livello</a:t>
            </a:r>
            <a:endParaRPr b="0" lang="it-IT" sz="2800" spc="-1" strike="noStrike">
              <a:solidFill>
                <a:srgbClr val="000000"/>
              </a:solidFill>
              <a:uFill>
                <a:solidFill>
                  <a:srgbClr val="ffffff"/>
                </a:solidFill>
              </a:uFill>
              <a:latin typeface="Arial"/>
            </a:endParaRPr>
          </a:p>
          <a:p>
            <a:pPr lvl="2" marL="1143000" indent="-228240">
              <a:lnSpc>
                <a:spcPct val="100000"/>
              </a:lnSpc>
              <a:spcBef>
                <a:spcPts val="479"/>
              </a:spcBef>
              <a:buClr>
                <a:srgbClr val="000000"/>
              </a:buClr>
              <a:buFont typeface="Symbol" charset="2"/>
              <a:buChar char=""/>
            </a:pPr>
            <a:r>
              <a:rPr b="0" lang="it-IT" sz="2400" spc="-1" strike="noStrike">
                <a:solidFill>
                  <a:srgbClr val="000000"/>
                </a:solidFill>
                <a:uFill>
                  <a:solidFill>
                    <a:srgbClr val="ffffff"/>
                  </a:solidFill>
                </a:uFill>
                <a:latin typeface="Arial"/>
              </a:rPr>
              <a:t>Terzo livello</a:t>
            </a:r>
            <a:endParaRPr b="0" lang="it-IT" sz="2400" spc="-1" strike="noStrike">
              <a:solidFill>
                <a:srgbClr val="000000"/>
              </a:solidFill>
              <a:uFill>
                <a:solidFill>
                  <a:srgbClr val="ffffff"/>
                </a:solidFill>
              </a:uFill>
              <a:latin typeface="Arial"/>
            </a:endParaRPr>
          </a:p>
          <a:p>
            <a:pPr lvl="3" marL="1600200" indent="-228240">
              <a:lnSpc>
                <a:spcPct val="100000"/>
              </a:lnSpc>
              <a:spcBef>
                <a:spcPts val="400"/>
              </a:spcBef>
              <a:buClr>
                <a:srgbClr val="000000"/>
              </a:buClr>
              <a:buFont typeface="Symbol" charset="2"/>
              <a:buChar char=""/>
            </a:pPr>
            <a:r>
              <a:rPr b="0" lang="it-IT" sz="2000" spc="-1" strike="noStrike">
                <a:solidFill>
                  <a:srgbClr val="000000"/>
                </a:solidFill>
                <a:uFill>
                  <a:solidFill>
                    <a:srgbClr val="ffffff"/>
                  </a:solidFill>
                </a:uFill>
                <a:latin typeface="Arial"/>
              </a:rPr>
              <a:t>Quarto livello</a:t>
            </a:r>
            <a:endParaRPr b="0" lang="it-IT" sz="2000" spc="-1" strike="noStrike">
              <a:solidFill>
                <a:srgbClr val="000000"/>
              </a:solidFill>
              <a:uFill>
                <a:solidFill>
                  <a:srgbClr val="ffffff"/>
                </a:solidFill>
              </a:uFill>
              <a:latin typeface="Arial"/>
            </a:endParaRPr>
          </a:p>
          <a:p>
            <a:pPr lvl="4" marL="2057400" indent="-228240">
              <a:lnSpc>
                <a:spcPct val="100000"/>
              </a:lnSpc>
              <a:spcBef>
                <a:spcPts val="400"/>
              </a:spcBef>
              <a:buClr>
                <a:srgbClr val="000000"/>
              </a:buClr>
              <a:buFont typeface="StarSymbol"/>
              <a:buChar char="»"/>
            </a:pPr>
            <a:r>
              <a:rPr b="0" lang="it-IT" sz="2000" spc="-1" strike="noStrike">
                <a:solidFill>
                  <a:srgbClr val="000000"/>
                </a:solidFill>
                <a:uFill>
                  <a:solidFill>
                    <a:srgbClr val="ffffff"/>
                  </a:solidFill>
                </a:uFill>
                <a:latin typeface="Arial"/>
              </a:rPr>
              <a:t>Quinto livello</a:t>
            </a:r>
            <a:endParaRPr b="0" lang="it-IT" sz="2000" spc="-1" strike="noStrike">
              <a:solidFill>
                <a:srgbClr val="000000"/>
              </a:solidFill>
              <a:uFill>
                <a:solidFill>
                  <a:srgbClr val="ffffff"/>
                </a:solidFill>
              </a:uFill>
              <a:latin typeface="Arial"/>
            </a:endParaRPr>
          </a:p>
        </p:txBody>
      </p:sp>
      <p:sp>
        <p:nvSpPr>
          <p:cNvPr id="166" name="PlaceHolder 3"/>
          <p:cNvSpPr>
            <a:spLocks noGrp="1"/>
          </p:cNvSpPr>
          <p:nvPr>
            <p:ph type="dt"/>
          </p:nvPr>
        </p:nvSpPr>
        <p:spPr>
          <a:xfrm>
            <a:off x="457200" y="6245280"/>
            <a:ext cx="2133360" cy="475920"/>
          </a:xfrm>
          <a:prstGeom prst="rect">
            <a:avLst/>
          </a:prstGeom>
        </p:spPr>
        <p:txBody>
          <a:bodyPr/>
          <a:p>
            <a:endParaRPr b="0" lang="it-IT" sz="2400" spc="-1" strike="noStrike">
              <a:solidFill>
                <a:srgbClr val="000000"/>
              </a:solidFill>
              <a:uFill>
                <a:solidFill>
                  <a:srgbClr val="ffffff"/>
                </a:solidFill>
              </a:uFill>
              <a:latin typeface="Times New Roman"/>
            </a:endParaRPr>
          </a:p>
        </p:txBody>
      </p:sp>
      <p:sp>
        <p:nvSpPr>
          <p:cNvPr id="167" name="PlaceHolder 4"/>
          <p:cNvSpPr>
            <a:spLocks noGrp="1"/>
          </p:cNvSpPr>
          <p:nvPr>
            <p:ph type="ftr"/>
          </p:nvPr>
        </p:nvSpPr>
        <p:spPr>
          <a:xfrm>
            <a:off x="3124080" y="6245280"/>
            <a:ext cx="2895120" cy="475920"/>
          </a:xfrm>
          <a:prstGeom prst="rect">
            <a:avLst/>
          </a:prstGeom>
        </p:spPr>
        <p:txBody>
          <a:bodyPr/>
          <a:p>
            <a:endParaRPr b="0" lang="it-IT" sz="2400" spc="-1" strike="noStrike">
              <a:solidFill>
                <a:srgbClr val="000000"/>
              </a:solidFill>
              <a:uFill>
                <a:solidFill>
                  <a:srgbClr val="ffffff"/>
                </a:solidFill>
              </a:uFill>
              <a:latin typeface="Times New Roman"/>
            </a:endParaRPr>
          </a:p>
        </p:txBody>
      </p:sp>
      <p:sp>
        <p:nvSpPr>
          <p:cNvPr id="168" name="PlaceHolder 5"/>
          <p:cNvSpPr>
            <a:spLocks noGrp="1"/>
          </p:cNvSpPr>
          <p:nvPr>
            <p:ph type="sldNum"/>
          </p:nvPr>
        </p:nvSpPr>
        <p:spPr>
          <a:xfrm>
            <a:off x="6553080" y="6245280"/>
            <a:ext cx="2133360" cy="475920"/>
          </a:xfrm>
          <a:prstGeom prst="rect">
            <a:avLst/>
          </a:prstGeom>
        </p:spPr>
        <p:txBody>
          <a:bodyPr/>
          <a:p>
            <a:pPr algn="r">
              <a:lnSpc>
                <a:spcPct val="100000"/>
              </a:lnSpc>
            </a:pPr>
            <a:fld id="{6DCDAC7D-F5F8-45C0-AE7C-3A7D9C1D2ABA}" type="slidenum">
              <a:rPr b="0" lang="it-IT" sz="1400" spc="-1" strike="noStrike">
                <a:solidFill>
                  <a:srgbClr val="000000"/>
                </a:solidFill>
                <a:uFill>
                  <a:solidFill>
                    <a:srgbClr val="ffffff"/>
                  </a:solidFill>
                </a:uFill>
                <a:latin typeface="Arial"/>
              </a:rPr>
              <a:t>&lt;numero&gt;</a:t>
            </a:fld>
            <a:endParaRPr b="0" lang="it-IT"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it-IT" sz="4400" spc="-1" strike="noStrike">
                <a:solidFill>
                  <a:srgbClr val="000000"/>
                </a:solidFill>
                <a:uFill>
                  <a:solidFill>
                    <a:srgbClr val="ffffff"/>
                  </a:solidFill>
                </a:uFill>
                <a:latin typeface="Arial"/>
              </a:rPr>
              <a:t>Fare clic per modificare lo stile del titolo</a:t>
            </a:r>
            <a:endParaRPr b="0" lang="it-IT" sz="4400" spc="-1" strike="noStrike">
              <a:solidFill>
                <a:srgbClr val="000000"/>
              </a:solidFill>
              <a:uFill>
                <a:solidFill>
                  <a:srgbClr val="ffffff"/>
                </a:solidFill>
              </a:uFill>
              <a:latin typeface="Arial"/>
            </a:endParaRPr>
          </a:p>
        </p:txBody>
      </p:sp>
      <p:sp>
        <p:nvSpPr>
          <p:cNvPr id="206"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Symbol" charset="2"/>
              <a:buChar char=""/>
            </a:pPr>
            <a:r>
              <a:rPr b="0" lang="it-IT" sz="3200" spc="-1" strike="noStrike">
                <a:solidFill>
                  <a:srgbClr val="000000"/>
                </a:solidFill>
                <a:uFill>
                  <a:solidFill>
                    <a:srgbClr val="ffffff"/>
                  </a:solidFill>
                </a:uFill>
                <a:latin typeface="Arial"/>
              </a:rPr>
              <a:t>Fare clic per modificare stili del testo dello schema</a:t>
            </a:r>
            <a:endParaRPr b="0" lang="it-IT" sz="3200" spc="-1" strike="noStrike">
              <a:solidFill>
                <a:srgbClr val="000000"/>
              </a:solidFill>
              <a:uFill>
                <a:solidFill>
                  <a:srgbClr val="ffffff"/>
                </a:solidFill>
              </a:uFill>
              <a:latin typeface="Arial"/>
            </a:endParaRPr>
          </a:p>
          <a:p>
            <a:pPr lvl="1" marL="743040" indent="-285480">
              <a:lnSpc>
                <a:spcPct val="100000"/>
              </a:lnSpc>
              <a:spcBef>
                <a:spcPts val="561"/>
              </a:spcBef>
              <a:buClr>
                <a:srgbClr val="000000"/>
              </a:buClr>
              <a:buFont typeface="Symbol" charset="2"/>
              <a:buChar char=""/>
            </a:pPr>
            <a:r>
              <a:rPr b="0" lang="it-IT" sz="2800" spc="-1" strike="noStrike">
                <a:solidFill>
                  <a:srgbClr val="000000"/>
                </a:solidFill>
                <a:uFill>
                  <a:solidFill>
                    <a:srgbClr val="ffffff"/>
                  </a:solidFill>
                </a:uFill>
                <a:latin typeface="Arial"/>
              </a:rPr>
              <a:t>Secondo livello</a:t>
            </a:r>
            <a:endParaRPr b="0" lang="it-IT" sz="2800" spc="-1" strike="noStrike">
              <a:solidFill>
                <a:srgbClr val="000000"/>
              </a:solidFill>
              <a:uFill>
                <a:solidFill>
                  <a:srgbClr val="ffffff"/>
                </a:solidFill>
              </a:uFill>
              <a:latin typeface="Arial"/>
            </a:endParaRPr>
          </a:p>
          <a:p>
            <a:pPr lvl="2" marL="1143000" indent="-228240">
              <a:lnSpc>
                <a:spcPct val="100000"/>
              </a:lnSpc>
              <a:spcBef>
                <a:spcPts val="479"/>
              </a:spcBef>
              <a:buClr>
                <a:srgbClr val="000000"/>
              </a:buClr>
              <a:buFont typeface="Symbol" charset="2"/>
              <a:buChar char=""/>
            </a:pPr>
            <a:r>
              <a:rPr b="0" lang="it-IT" sz="2400" spc="-1" strike="noStrike">
                <a:solidFill>
                  <a:srgbClr val="000000"/>
                </a:solidFill>
                <a:uFill>
                  <a:solidFill>
                    <a:srgbClr val="ffffff"/>
                  </a:solidFill>
                </a:uFill>
                <a:latin typeface="Arial"/>
              </a:rPr>
              <a:t>Terzo livello</a:t>
            </a:r>
            <a:endParaRPr b="0" lang="it-IT" sz="2400" spc="-1" strike="noStrike">
              <a:solidFill>
                <a:srgbClr val="000000"/>
              </a:solidFill>
              <a:uFill>
                <a:solidFill>
                  <a:srgbClr val="ffffff"/>
                </a:solidFill>
              </a:uFill>
              <a:latin typeface="Arial"/>
            </a:endParaRPr>
          </a:p>
          <a:p>
            <a:pPr lvl="3" marL="1600200" indent="-228240">
              <a:lnSpc>
                <a:spcPct val="100000"/>
              </a:lnSpc>
              <a:spcBef>
                <a:spcPts val="400"/>
              </a:spcBef>
              <a:buClr>
                <a:srgbClr val="000000"/>
              </a:buClr>
              <a:buFont typeface="Symbol" charset="2"/>
              <a:buChar char=""/>
            </a:pPr>
            <a:r>
              <a:rPr b="0" lang="it-IT" sz="2000" spc="-1" strike="noStrike">
                <a:solidFill>
                  <a:srgbClr val="000000"/>
                </a:solidFill>
                <a:uFill>
                  <a:solidFill>
                    <a:srgbClr val="ffffff"/>
                  </a:solidFill>
                </a:uFill>
                <a:latin typeface="Arial"/>
              </a:rPr>
              <a:t>Quarto livello</a:t>
            </a:r>
            <a:endParaRPr b="0" lang="it-IT" sz="2000" spc="-1" strike="noStrike">
              <a:solidFill>
                <a:srgbClr val="000000"/>
              </a:solidFill>
              <a:uFill>
                <a:solidFill>
                  <a:srgbClr val="ffffff"/>
                </a:solidFill>
              </a:uFill>
              <a:latin typeface="Arial"/>
            </a:endParaRPr>
          </a:p>
          <a:p>
            <a:pPr lvl="4" marL="2057400" indent="-228240">
              <a:lnSpc>
                <a:spcPct val="100000"/>
              </a:lnSpc>
              <a:spcBef>
                <a:spcPts val="400"/>
              </a:spcBef>
              <a:buClr>
                <a:srgbClr val="000000"/>
              </a:buClr>
              <a:buFont typeface="StarSymbol"/>
              <a:buChar char="»"/>
            </a:pPr>
            <a:r>
              <a:rPr b="0" lang="it-IT" sz="2000" spc="-1" strike="noStrike">
                <a:solidFill>
                  <a:srgbClr val="000000"/>
                </a:solidFill>
                <a:uFill>
                  <a:solidFill>
                    <a:srgbClr val="ffffff"/>
                  </a:solidFill>
                </a:uFill>
                <a:latin typeface="Arial"/>
              </a:rPr>
              <a:t>Quinto livello</a:t>
            </a:r>
            <a:endParaRPr b="0" lang="it-IT" sz="2000" spc="-1" strike="noStrike">
              <a:solidFill>
                <a:srgbClr val="000000"/>
              </a:solidFill>
              <a:uFill>
                <a:solidFill>
                  <a:srgbClr val="ffffff"/>
                </a:solidFill>
              </a:uFill>
              <a:latin typeface="Arial"/>
            </a:endParaRPr>
          </a:p>
        </p:txBody>
      </p:sp>
      <p:sp>
        <p:nvSpPr>
          <p:cNvPr id="207" name="PlaceHolder 3"/>
          <p:cNvSpPr>
            <a:spLocks noGrp="1"/>
          </p:cNvSpPr>
          <p:nvPr>
            <p:ph type="dt"/>
          </p:nvPr>
        </p:nvSpPr>
        <p:spPr>
          <a:xfrm>
            <a:off x="457200" y="6245280"/>
            <a:ext cx="2133360" cy="475920"/>
          </a:xfrm>
          <a:prstGeom prst="rect">
            <a:avLst/>
          </a:prstGeom>
        </p:spPr>
        <p:txBody>
          <a:bodyPr/>
          <a:p>
            <a:endParaRPr b="0" lang="it-IT" sz="2400" spc="-1" strike="noStrike">
              <a:solidFill>
                <a:srgbClr val="000000"/>
              </a:solidFill>
              <a:uFill>
                <a:solidFill>
                  <a:srgbClr val="ffffff"/>
                </a:solidFill>
              </a:uFill>
              <a:latin typeface="Times New Roman"/>
            </a:endParaRPr>
          </a:p>
        </p:txBody>
      </p:sp>
      <p:sp>
        <p:nvSpPr>
          <p:cNvPr id="208" name="PlaceHolder 4"/>
          <p:cNvSpPr>
            <a:spLocks noGrp="1"/>
          </p:cNvSpPr>
          <p:nvPr>
            <p:ph type="ftr"/>
          </p:nvPr>
        </p:nvSpPr>
        <p:spPr>
          <a:xfrm>
            <a:off x="3124080" y="6245280"/>
            <a:ext cx="2895120" cy="475920"/>
          </a:xfrm>
          <a:prstGeom prst="rect">
            <a:avLst/>
          </a:prstGeom>
        </p:spPr>
        <p:txBody>
          <a:bodyPr/>
          <a:p>
            <a:endParaRPr b="0" lang="it-IT" sz="2400" spc="-1" strike="noStrike">
              <a:solidFill>
                <a:srgbClr val="000000"/>
              </a:solidFill>
              <a:uFill>
                <a:solidFill>
                  <a:srgbClr val="ffffff"/>
                </a:solidFill>
              </a:uFill>
              <a:latin typeface="Times New Roman"/>
            </a:endParaRPr>
          </a:p>
        </p:txBody>
      </p:sp>
      <p:sp>
        <p:nvSpPr>
          <p:cNvPr id="209" name="PlaceHolder 5"/>
          <p:cNvSpPr>
            <a:spLocks noGrp="1"/>
          </p:cNvSpPr>
          <p:nvPr>
            <p:ph type="sldNum"/>
          </p:nvPr>
        </p:nvSpPr>
        <p:spPr>
          <a:xfrm>
            <a:off x="6553080" y="6245280"/>
            <a:ext cx="2133360" cy="475920"/>
          </a:xfrm>
          <a:prstGeom prst="rect">
            <a:avLst/>
          </a:prstGeom>
        </p:spPr>
        <p:txBody>
          <a:bodyPr/>
          <a:p>
            <a:pPr algn="r">
              <a:lnSpc>
                <a:spcPct val="100000"/>
              </a:lnSpc>
            </a:pPr>
            <a:fld id="{99026110-AE8D-463B-A8FA-6B46679EC970}" type="slidenum">
              <a:rPr b="0" lang="it-IT" sz="1400" spc="-1" strike="noStrike">
                <a:solidFill>
                  <a:srgbClr val="000000"/>
                </a:solidFill>
                <a:uFill>
                  <a:solidFill>
                    <a:srgbClr val="ffffff"/>
                  </a:solidFill>
                </a:uFill>
                <a:latin typeface="Arial"/>
              </a:rPr>
              <a:t>&lt;numero&gt;</a:t>
            </a:fld>
            <a:endParaRPr b="0" lang="it-IT"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6" name="PlaceHolder 1"/>
          <p:cNvSpPr>
            <a:spLocks noGrp="1"/>
          </p:cNvSpPr>
          <p:nvPr>
            <p:ph type="dt"/>
          </p:nvPr>
        </p:nvSpPr>
        <p:spPr>
          <a:xfrm>
            <a:off x="457200" y="6245280"/>
            <a:ext cx="2133360" cy="475920"/>
          </a:xfrm>
          <a:prstGeom prst="rect">
            <a:avLst/>
          </a:prstGeom>
        </p:spPr>
        <p:txBody>
          <a:bodyPr/>
          <a:p>
            <a:endParaRPr b="0" lang="it-IT" sz="2400" spc="-1" strike="noStrike">
              <a:solidFill>
                <a:srgbClr val="000000"/>
              </a:solidFill>
              <a:uFill>
                <a:solidFill>
                  <a:srgbClr val="ffffff"/>
                </a:solidFill>
              </a:uFill>
              <a:latin typeface="Times New Roman"/>
            </a:endParaRPr>
          </a:p>
        </p:txBody>
      </p:sp>
      <p:sp>
        <p:nvSpPr>
          <p:cNvPr id="247" name="PlaceHolder 2"/>
          <p:cNvSpPr>
            <a:spLocks noGrp="1"/>
          </p:cNvSpPr>
          <p:nvPr>
            <p:ph type="ftr"/>
          </p:nvPr>
        </p:nvSpPr>
        <p:spPr>
          <a:xfrm>
            <a:off x="3124080" y="6245280"/>
            <a:ext cx="2895120" cy="475920"/>
          </a:xfrm>
          <a:prstGeom prst="rect">
            <a:avLst/>
          </a:prstGeom>
        </p:spPr>
        <p:txBody>
          <a:bodyPr/>
          <a:p>
            <a:endParaRPr b="0" lang="it-IT" sz="2400" spc="-1" strike="noStrike">
              <a:solidFill>
                <a:srgbClr val="000000"/>
              </a:solidFill>
              <a:uFill>
                <a:solidFill>
                  <a:srgbClr val="ffffff"/>
                </a:solidFill>
              </a:uFill>
              <a:latin typeface="Times New Roman"/>
            </a:endParaRPr>
          </a:p>
        </p:txBody>
      </p:sp>
      <p:sp>
        <p:nvSpPr>
          <p:cNvPr id="248" name="PlaceHolder 3"/>
          <p:cNvSpPr>
            <a:spLocks noGrp="1"/>
          </p:cNvSpPr>
          <p:nvPr>
            <p:ph type="sldNum"/>
          </p:nvPr>
        </p:nvSpPr>
        <p:spPr>
          <a:xfrm>
            <a:off x="6553080" y="6245280"/>
            <a:ext cx="2133360" cy="475920"/>
          </a:xfrm>
          <a:prstGeom prst="rect">
            <a:avLst/>
          </a:prstGeom>
        </p:spPr>
        <p:txBody>
          <a:bodyPr/>
          <a:p>
            <a:pPr algn="r">
              <a:lnSpc>
                <a:spcPct val="100000"/>
              </a:lnSpc>
            </a:pPr>
            <a:fld id="{7978D92D-D1FD-47DD-9BDC-B562299CDEC2}" type="slidenum">
              <a:rPr b="0" lang="it-IT" sz="1400" spc="-1" strike="noStrike">
                <a:solidFill>
                  <a:srgbClr val="000000"/>
                </a:solidFill>
                <a:uFill>
                  <a:solidFill>
                    <a:srgbClr val="ffffff"/>
                  </a:solidFill>
                </a:uFill>
                <a:latin typeface="Arial"/>
              </a:rPr>
              <a:t>&lt;numero&gt;</a:t>
            </a:fld>
            <a:endParaRPr b="0" lang="it-IT" sz="1400" spc="-1" strike="noStrike">
              <a:solidFill>
                <a:srgbClr val="000000"/>
              </a:solidFill>
              <a:uFill>
                <a:solidFill>
                  <a:srgbClr val="ffffff"/>
                </a:solidFill>
              </a:uFill>
              <a:latin typeface="Times New Roman"/>
            </a:endParaRPr>
          </a:p>
        </p:txBody>
      </p:sp>
      <p:sp>
        <p:nvSpPr>
          <p:cNvPr id="249" name="PlaceHolder 4"/>
          <p:cNvSpPr>
            <a:spLocks noGrp="1"/>
          </p:cNvSpPr>
          <p:nvPr>
            <p:ph type="title"/>
          </p:nvPr>
        </p:nvSpPr>
        <p:spPr>
          <a:xfrm>
            <a:off x="457200" y="273600"/>
            <a:ext cx="8229240" cy="1144800"/>
          </a:xfrm>
          <a:prstGeom prst="rect">
            <a:avLst/>
          </a:prstGeom>
        </p:spPr>
        <p:txBody>
          <a:bodyPr lIns="0" rIns="0" tIns="0" bIns="0" anchor="ctr"/>
          <a:p>
            <a:r>
              <a:rPr b="0" lang="it-IT" sz="1800" spc="-1" strike="noStrike">
                <a:solidFill>
                  <a:srgbClr val="000000"/>
                </a:solidFill>
                <a:uFill>
                  <a:solidFill>
                    <a:srgbClr val="ffffff"/>
                  </a:solidFill>
                </a:uFill>
                <a:latin typeface="Arial"/>
              </a:rPr>
              <a:t>Fai clic per modificare il formato del testo del titolo</a:t>
            </a:r>
            <a:endParaRPr b="0" lang="it-IT" sz="1800" spc="-1" strike="noStrike">
              <a:solidFill>
                <a:srgbClr val="000000"/>
              </a:solidFill>
              <a:uFill>
                <a:solidFill>
                  <a:srgbClr val="ffffff"/>
                </a:solidFill>
              </a:uFill>
              <a:latin typeface="Arial"/>
            </a:endParaRPr>
          </a:p>
        </p:txBody>
      </p:sp>
      <p:sp>
        <p:nvSpPr>
          <p:cNvPr id="250"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solidFill>
                  <a:srgbClr val="000000"/>
                </a:solidFill>
                <a:uFill>
                  <a:solidFill>
                    <a:srgbClr val="ffffff"/>
                  </a:solidFill>
                </a:uFill>
                <a:latin typeface="Arial"/>
              </a:rPr>
              <a:t>Fai clic per modificare il formato del testo della struttura</a:t>
            </a:r>
            <a:endParaRPr b="0" lang="it-I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it-IT" sz="2400" spc="-1" strike="noStrike">
                <a:solidFill>
                  <a:srgbClr val="000000"/>
                </a:solidFill>
                <a:uFill>
                  <a:solidFill>
                    <a:srgbClr val="ffffff"/>
                  </a:solidFill>
                </a:uFill>
                <a:latin typeface="Arial"/>
              </a:rPr>
              <a:t>Secondo livello struttura</a:t>
            </a:r>
            <a:endParaRPr b="0" lang="it-IT" sz="2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it-IT" sz="2000" spc="-1" strike="noStrike">
                <a:solidFill>
                  <a:srgbClr val="000000"/>
                </a:solidFill>
                <a:uFill>
                  <a:solidFill>
                    <a:srgbClr val="ffffff"/>
                  </a:solidFill>
                </a:uFill>
                <a:latin typeface="Arial"/>
              </a:rPr>
              <a:t>Terzo livello struttura</a:t>
            </a:r>
            <a:endParaRPr b="0" lang="it-IT" sz="20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it-IT" sz="2000" spc="-1" strike="noStrike">
                <a:solidFill>
                  <a:srgbClr val="000000"/>
                </a:solidFill>
                <a:uFill>
                  <a:solidFill>
                    <a:srgbClr val="ffffff"/>
                  </a:solidFill>
                </a:uFill>
                <a:latin typeface="Arial"/>
              </a:rPr>
              <a:t>Quarto livello struttura</a:t>
            </a:r>
            <a:endParaRPr b="0" lang="it-I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it-IT" sz="2000" spc="-1" strike="noStrike">
                <a:solidFill>
                  <a:srgbClr val="000000"/>
                </a:solidFill>
                <a:uFill>
                  <a:solidFill>
                    <a:srgbClr val="ffffff"/>
                  </a:solidFill>
                </a:uFill>
                <a:latin typeface="Arial"/>
              </a:rPr>
              <a:t>Quinto livello struttura</a:t>
            </a:r>
            <a:endParaRPr b="0" lang="it-I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it-IT" sz="2000" spc="-1" strike="noStrike">
                <a:solidFill>
                  <a:srgbClr val="000000"/>
                </a:solidFill>
                <a:uFill>
                  <a:solidFill>
                    <a:srgbClr val="ffffff"/>
                  </a:solidFill>
                </a:uFill>
                <a:latin typeface="Arial"/>
              </a:rPr>
              <a:t>Sesto livello struttura</a:t>
            </a:r>
            <a:endParaRPr b="0" lang="it-I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it-IT" sz="2000" spc="-1" strike="noStrike">
                <a:solidFill>
                  <a:srgbClr val="000000"/>
                </a:solidFill>
                <a:uFill>
                  <a:solidFill>
                    <a:srgbClr val="ffffff"/>
                  </a:solidFill>
                </a:uFill>
                <a:latin typeface="Arial"/>
              </a:rPr>
              <a:t>Settimo livello struttura</a:t>
            </a:r>
            <a:endParaRPr b="0" lang="it-I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jpe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slideLayout" Target="../slideLayouts/slideLayout38.xml"/>
</Relationships>
</file>

<file path=ppt/slides/_rels/slide1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27.wmf"/><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wmf"/><Relationship Id="rId3"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jpeg"/><Relationship Id="rId3" Type="http://schemas.openxmlformats.org/officeDocument/2006/relationships/image" Target="../media/image32.png"/><Relationship Id="rId4" Type="http://schemas.openxmlformats.org/officeDocument/2006/relationships/image" Target="../media/image33.jpeg"/><Relationship Id="rId5" Type="http://schemas.openxmlformats.org/officeDocument/2006/relationships/slideLayout" Target="../slideLayouts/slideLayout49.xml"/><Relationship Id="rId6"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8.wmf"/><Relationship Id="rId2"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tif"/><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wmf"/><Relationship Id="rId3" Type="http://schemas.openxmlformats.org/officeDocument/2006/relationships/image" Target="../media/image12.wmf"/><Relationship Id="rId4" Type="http://schemas.openxmlformats.org/officeDocument/2006/relationships/image" Target="../media/image13.wmf"/><Relationship Id="rId5" Type="http://schemas.openxmlformats.org/officeDocument/2006/relationships/image" Target="../media/image14.wmf"/><Relationship Id="rId6" Type="http://schemas.openxmlformats.org/officeDocument/2006/relationships/slideLayout" Target="../slideLayouts/slideLayout13.xml"/><Relationship Id="rId7"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 Id="rId3" Type="http://schemas.openxmlformats.org/officeDocument/2006/relationships/image" Target="../media/image17.wmf"/><Relationship Id="rId4" Type="http://schemas.openxmlformats.org/officeDocument/2006/relationships/image" Target="../media/image18.wmf"/><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685800" y="2130480"/>
            <a:ext cx="7772040" cy="1469520"/>
          </a:xfrm>
          <a:prstGeom prst="rect">
            <a:avLst/>
          </a:prstGeom>
          <a:solidFill>
            <a:srgbClr val="4f81bd"/>
          </a:solidFill>
          <a:ln>
            <a:noFill/>
          </a:ln>
        </p:spPr>
        <p:txBody>
          <a:bodyPr anchor="ctr"/>
          <a:p>
            <a:pPr algn="ctr">
              <a:lnSpc>
                <a:spcPct val="100000"/>
              </a:lnSpc>
            </a:pPr>
            <a:r>
              <a:rPr b="1" lang="it-IT" sz="4400" spc="-1" strike="noStrike">
                <a:solidFill>
                  <a:srgbClr val="c00000"/>
                </a:solidFill>
                <a:uFill>
                  <a:solidFill>
                    <a:srgbClr val="ffffff"/>
                  </a:solidFill>
                </a:uFill>
                <a:latin typeface="Calibri"/>
              </a:rPr>
              <a:t>INDICATORI DI pH</a:t>
            </a:r>
            <a:endParaRPr b="0" lang="it-IT" sz="4400" spc="-1" strike="noStrike">
              <a:solidFill>
                <a:srgbClr val="000000"/>
              </a:solidFill>
              <a:uFill>
                <a:solidFill>
                  <a:srgbClr val="ffffff"/>
                </a:solidFill>
              </a:uFill>
              <a:latin typeface="Calibri"/>
            </a:endParaRPr>
          </a:p>
        </p:txBody>
      </p:sp>
      <p:sp>
        <p:nvSpPr>
          <p:cNvPr id="293" name="TextShape 2"/>
          <p:cNvSpPr txBox="1"/>
          <p:nvPr/>
        </p:nvSpPr>
        <p:spPr>
          <a:xfrm>
            <a:off x="1371600" y="3886200"/>
            <a:ext cx="6400440" cy="1752120"/>
          </a:xfrm>
          <a:prstGeom prst="rect">
            <a:avLst/>
          </a:prstGeom>
          <a:noFill/>
          <a:ln>
            <a:noFill/>
          </a:ln>
        </p:spPr>
        <p:txBody>
          <a:bodyPr/>
          <a:p>
            <a:pPr algn="ctr">
              <a:lnSpc>
                <a:spcPct val="100000"/>
              </a:lnSpc>
              <a:spcBef>
                <a:spcPts val="641"/>
              </a:spcBef>
            </a:pPr>
            <a:r>
              <a:rPr b="0" lang="it-IT" sz="3200" spc="-1" strike="noStrike">
                <a:solidFill>
                  <a:srgbClr val="8b8b8b"/>
                </a:solidFill>
                <a:uFill>
                  <a:solidFill>
                    <a:srgbClr val="ffffff"/>
                  </a:solidFill>
                </a:uFill>
                <a:latin typeface="Calibri"/>
              </a:rPr>
              <a:t>Prof.ssa Alessandra Gentili</a:t>
            </a:r>
            <a:endParaRPr b="0" lang="it-IT" sz="32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35640" y="0"/>
            <a:ext cx="9179280" cy="836280"/>
          </a:xfrm>
          <a:prstGeom prst="rect">
            <a:avLst/>
          </a:prstGeom>
          <a:noFill/>
          <a:ln>
            <a:noFill/>
          </a:ln>
        </p:spPr>
        <p:txBody>
          <a:bodyPr anchor="ctr">
            <a:normAutofit/>
          </a:bodyPr>
          <a:p>
            <a:pPr algn="ctr">
              <a:lnSpc>
                <a:spcPct val="100000"/>
              </a:lnSpc>
            </a:pPr>
            <a:r>
              <a:rPr b="1" lang="it-IT" sz="3200" spc="-1" strike="noStrike">
                <a:solidFill>
                  <a:srgbClr val="c00000"/>
                </a:solidFill>
                <a:uFill>
                  <a:solidFill>
                    <a:srgbClr val="ffffff"/>
                  </a:solidFill>
                </a:uFill>
                <a:latin typeface="Calibri"/>
              </a:rPr>
              <a:t>Tipi di indicatori</a:t>
            </a:r>
            <a:endParaRPr b="0" lang="it-IT" sz="3200" spc="-1" strike="noStrike">
              <a:solidFill>
                <a:srgbClr val="000000"/>
              </a:solidFill>
              <a:uFill>
                <a:solidFill>
                  <a:srgbClr val="ffffff"/>
                </a:solidFill>
              </a:uFill>
              <a:latin typeface="Calibri"/>
            </a:endParaRPr>
          </a:p>
        </p:txBody>
      </p:sp>
      <p:sp>
        <p:nvSpPr>
          <p:cNvPr id="351" name="CustomShape 2"/>
          <p:cNvSpPr/>
          <p:nvPr/>
        </p:nvSpPr>
        <p:spPr>
          <a:xfrm>
            <a:off x="0" y="692640"/>
            <a:ext cx="9143640" cy="675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Calibri"/>
              </a:rPr>
              <a:t>La tabella seguente riporta alcuni indicatori di pH con la relativa costante K</a:t>
            </a:r>
            <a:r>
              <a:rPr b="0" lang="it-IT" sz="1800" spc="-1" strike="noStrike" baseline="-25000">
                <a:solidFill>
                  <a:srgbClr val="000000"/>
                </a:solidFill>
                <a:uFill>
                  <a:solidFill>
                    <a:srgbClr val="ffffff"/>
                  </a:solidFill>
                </a:uFill>
                <a:latin typeface="Calibri"/>
              </a:rPr>
              <a:t>HIn</a:t>
            </a:r>
            <a:r>
              <a:rPr b="0" lang="it-IT" sz="1800" spc="-1" strike="noStrike">
                <a:solidFill>
                  <a:srgbClr val="000000"/>
                </a:solidFill>
                <a:uFill>
                  <a:solidFill>
                    <a:srgbClr val="ffffff"/>
                  </a:solidFill>
                </a:uFill>
                <a:latin typeface="Calibri"/>
              </a:rPr>
              <a:t>, l'intervallo di viraggio e i colori della forma acida (HIn) e della forma basica (In</a:t>
            </a:r>
            <a:r>
              <a:rPr b="0" lang="it-IT" sz="1800" spc="-1" strike="noStrike" baseline="30000">
                <a:solidFill>
                  <a:srgbClr val="000000"/>
                </a:solidFill>
                <a:uFill>
                  <a:solidFill>
                    <a:srgbClr val="ffffff"/>
                  </a:solidFill>
                </a:uFill>
                <a:latin typeface="Calibri"/>
              </a:rPr>
              <a:t>-</a:t>
            </a:r>
            <a:r>
              <a:rPr b="0" lang="it-IT" sz="1800" spc="-1" strike="noStrike">
                <a:solidFill>
                  <a:srgbClr val="000000"/>
                </a:solidFill>
                <a:uFill>
                  <a:solidFill>
                    <a:srgbClr val="ffffff"/>
                  </a:solidFill>
                </a:uFill>
                <a:latin typeface="Calibri"/>
              </a:rPr>
              <a:t>)</a:t>
            </a:r>
            <a:endParaRPr b="0" lang="it-IT" sz="1800" spc="-1" strike="noStrike">
              <a:solidFill>
                <a:srgbClr val="000000"/>
              </a:solidFill>
              <a:uFill>
                <a:solidFill>
                  <a:srgbClr val="ffffff"/>
                </a:solidFill>
              </a:uFill>
              <a:latin typeface="Arial"/>
            </a:endParaRPr>
          </a:p>
        </p:txBody>
      </p:sp>
      <p:pic>
        <p:nvPicPr>
          <p:cNvPr id="352" name="Picture 2" descr=""/>
          <p:cNvPicPr/>
          <p:nvPr/>
        </p:nvPicPr>
        <p:blipFill>
          <a:blip r:embed="rId1"/>
          <a:stretch/>
        </p:blipFill>
        <p:spPr>
          <a:xfrm>
            <a:off x="1831320" y="1556640"/>
            <a:ext cx="5400360" cy="4433400"/>
          </a:xfrm>
          <a:prstGeom prst="rect">
            <a:avLst/>
          </a:prstGeom>
          <a:ln w="41400">
            <a:solidFill>
              <a:schemeClr val="accent4">
                <a:lumMod val="75000"/>
              </a:schemeClr>
            </a:solidFill>
            <a:round/>
          </a:ln>
          <a:effectLst>
            <a:glow rad="317500">
              <a:srgbClr val="7030a0">
                <a:alpha val="40000"/>
              </a:srgbClr>
            </a:glow>
            <a:outerShdw algn="ctr" blurRad="50800" dir="5400000" dist="50800" rotWithShape="0">
              <a:srgbClr val="7030a0"/>
            </a:outerShdw>
            <a:softEdge rad="0"/>
          </a:effectLst>
        </p:spPr>
      </p:pic>
      <p:sp>
        <p:nvSpPr>
          <p:cNvPr id="353" name="CustomShape 3"/>
          <p:cNvSpPr/>
          <p:nvPr/>
        </p:nvSpPr>
        <p:spPr>
          <a:xfrm>
            <a:off x="-4320" y="6203880"/>
            <a:ext cx="9184680" cy="675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Calibri"/>
              </a:rPr>
              <a:t>* Il tornasole (o laccamuffa) è una miscela naturale di parecchi indicatori e, pertanto, per esso non si può indicare la costante K</a:t>
            </a:r>
            <a:r>
              <a:rPr b="0" lang="it-IT" sz="1800" spc="-1" strike="noStrike" baseline="-25000">
                <a:solidFill>
                  <a:srgbClr val="000000"/>
                </a:solidFill>
                <a:uFill>
                  <a:solidFill>
                    <a:srgbClr val="ffffff"/>
                  </a:solidFill>
                </a:uFill>
                <a:latin typeface="Calibri"/>
              </a:rPr>
              <a:t>HIn.</a:t>
            </a:r>
            <a:endParaRPr b="0" lang="it-IT"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0" y="0"/>
            <a:ext cx="9143640" cy="6857640"/>
          </a:xfrm>
          <a:prstGeom prst="rect">
            <a:avLst/>
          </a:prstGeom>
          <a:noFill/>
          <a:ln>
            <a:noFill/>
          </a:ln>
        </p:spPr>
        <p:txBody>
          <a:bodyPr/>
          <a:p>
            <a:pPr marL="343080" indent="19080">
              <a:lnSpc>
                <a:spcPct val="100000"/>
              </a:lnSpc>
              <a:spcBef>
                <a:spcPts val="400"/>
              </a:spcBef>
            </a:pPr>
            <a:endParaRPr b="0" lang="it-IT" sz="3200" spc="-1" strike="noStrike">
              <a:solidFill>
                <a:srgbClr val="000000"/>
              </a:solidFill>
              <a:uFill>
                <a:solidFill>
                  <a:srgbClr val="ffffff"/>
                </a:solidFill>
              </a:uFill>
              <a:latin typeface="Arial"/>
            </a:endParaRPr>
          </a:p>
          <a:p>
            <a:pPr marL="343080" indent="19080">
              <a:lnSpc>
                <a:spcPct val="100000"/>
              </a:lnSpc>
              <a:spcBef>
                <a:spcPts val="400"/>
              </a:spcBef>
            </a:pPr>
            <a:r>
              <a:rPr b="0" lang="it-IT" sz="2000" spc="-1" strike="noStrike">
                <a:solidFill>
                  <a:srgbClr val="000000"/>
                </a:solidFill>
                <a:uFill>
                  <a:solidFill>
                    <a:srgbClr val="ffffff"/>
                  </a:solidFill>
                </a:uFill>
                <a:latin typeface="Times New Roman"/>
              </a:rPr>
              <a:t>Gli indicatori utilizzati a scopi analitici sono generalmente sintetici e costituiti da acidi monoprotici, quindi le colorazioni che si osservano sono due (HIn e In</a:t>
            </a:r>
            <a:r>
              <a:rPr b="0" lang="it-IT" sz="2000" spc="-1" strike="noStrike" baseline="30000">
                <a:solidFill>
                  <a:srgbClr val="000000"/>
                </a:solidFill>
                <a:uFill>
                  <a:solidFill>
                    <a:srgbClr val="ffffff"/>
                  </a:solidFill>
                </a:uFill>
                <a:latin typeface="Times New Roman"/>
              </a:rPr>
              <a:t>-</a:t>
            </a:r>
            <a:r>
              <a:rPr b="0" lang="it-IT" sz="2000" spc="-1" strike="noStrike">
                <a:solidFill>
                  <a:srgbClr val="000000"/>
                </a:solidFill>
                <a:uFill>
                  <a:solidFill>
                    <a:srgbClr val="ffffff"/>
                  </a:solidFill>
                </a:uFill>
                <a:latin typeface="Times New Roman"/>
              </a:rPr>
              <a:t> ).</a:t>
            </a:r>
            <a:endParaRPr b="0" lang="it-IT" sz="2000" spc="-1" strike="noStrike">
              <a:solidFill>
                <a:srgbClr val="000000"/>
              </a:solidFill>
              <a:uFill>
                <a:solidFill>
                  <a:srgbClr val="ffffff"/>
                </a:solidFill>
              </a:uFill>
              <a:latin typeface="Arial"/>
            </a:endParaRPr>
          </a:p>
          <a:p>
            <a:pPr marL="343080" indent="19080">
              <a:lnSpc>
                <a:spcPct val="100000"/>
              </a:lnSpc>
              <a:spcBef>
                <a:spcPts val="400"/>
              </a:spcBef>
            </a:pPr>
            <a:endParaRPr b="0" lang="it-IT" sz="2000" spc="-1" strike="noStrike">
              <a:solidFill>
                <a:srgbClr val="000000"/>
              </a:solidFill>
              <a:uFill>
                <a:solidFill>
                  <a:srgbClr val="ffffff"/>
                </a:solidFill>
              </a:uFill>
              <a:latin typeface="Arial"/>
            </a:endParaRPr>
          </a:p>
          <a:p>
            <a:pPr marL="343080" indent="19080">
              <a:lnSpc>
                <a:spcPct val="100000"/>
              </a:lnSpc>
              <a:spcBef>
                <a:spcPts val="400"/>
              </a:spcBef>
            </a:pPr>
            <a:endParaRPr b="0" lang="it-IT" sz="2000" spc="-1" strike="noStrike">
              <a:solidFill>
                <a:srgbClr val="000000"/>
              </a:solidFill>
              <a:uFill>
                <a:solidFill>
                  <a:srgbClr val="ffffff"/>
                </a:solidFill>
              </a:uFill>
              <a:latin typeface="Arial"/>
            </a:endParaRPr>
          </a:p>
          <a:p>
            <a:pPr marL="343080" indent="19080">
              <a:lnSpc>
                <a:spcPct val="100000"/>
              </a:lnSpc>
              <a:spcBef>
                <a:spcPts val="400"/>
              </a:spcBef>
            </a:pPr>
            <a:endParaRPr b="0" lang="it-IT" sz="2000" spc="-1" strike="noStrike">
              <a:solidFill>
                <a:srgbClr val="000000"/>
              </a:solidFill>
              <a:uFill>
                <a:solidFill>
                  <a:srgbClr val="ffffff"/>
                </a:solidFill>
              </a:uFill>
              <a:latin typeface="Arial"/>
            </a:endParaRPr>
          </a:p>
          <a:p>
            <a:pPr marL="343080" indent="19080">
              <a:lnSpc>
                <a:spcPct val="100000"/>
              </a:lnSpc>
              <a:spcBef>
                <a:spcPts val="400"/>
              </a:spcBef>
            </a:pPr>
            <a:r>
              <a:rPr b="0" lang="it-IT" sz="2000" spc="-1" strike="noStrike">
                <a:solidFill>
                  <a:srgbClr val="000000"/>
                </a:solidFill>
                <a:uFill>
                  <a:solidFill>
                    <a:srgbClr val="ffffff"/>
                  </a:solidFill>
                </a:uFill>
                <a:latin typeface="Times New Roman"/>
              </a:rPr>
              <a:t>	</a:t>
            </a:r>
            <a:endParaRPr b="0" lang="it-IT" sz="2000" spc="-1" strike="noStrike">
              <a:solidFill>
                <a:srgbClr val="000000"/>
              </a:solidFill>
              <a:uFill>
                <a:solidFill>
                  <a:srgbClr val="ffffff"/>
                </a:solidFill>
              </a:uFill>
              <a:latin typeface="Arial"/>
            </a:endParaRPr>
          </a:p>
          <a:p>
            <a:pPr marL="343080" indent="19080">
              <a:lnSpc>
                <a:spcPct val="100000"/>
              </a:lnSpc>
              <a:spcBef>
                <a:spcPts val="400"/>
              </a:spcBef>
            </a:pPr>
            <a:endParaRPr b="0" lang="it-IT" sz="2000" spc="-1" strike="noStrike">
              <a:solidFill>
                <a:srgbClr val="000000"/>
              </a:solidFill>
              <a:uFill>
                <a:solidFill>
                  <a:srgbClr val="ffffff"/>
                </a:solidFill>
              </a:uFill>
              <a:latin typeface="Arial"/>
            </a:endParaRPr>
          </a:p>
          <a:p>
            <a:pPr marL="343080" indent="19080">
              <a:lnSpc>
                <a:spcPct val="100000"/>
              </a:lnSpc>
              <a:spcBef>
                <a:spcPts val="400"/>
              </a:spcBef>
            </a:pPr>
            <a:endParaRPr b="0" lang="it-IT" sz="2000" spc="-1" strike="noStrike">
              <a:solidFill>
                <a:srgbClr val="000000"/>
              </a:solidFill>
              <a:uFill>
                <a:solidFill>
                  <a:srgbClr val="ffffff"/>
                </a:solidFill>
              </a:uFill>
              <a:latin typeface="Arial"/>
            </a:endParaRPr>
          </a:p>
          <a:p>
            <a:pPr marL="343080" indent="19080">
              <a:lnSpc>
                <a:spcPct val="100000"/>
              </a:lnSpc>
              <a:spcBef>
                <a:spcPts val="400"/>
              </a:spcBef>
            </a:pPr>
            <a:endParaRPr b="0" lang="it-IT" sz="2000" spc="-1" strike="noStrike">
              <a:solidFill>
                <a:srgbClr val="000000"/>
              </a:solidFill>
              <a:uFill>
                <a:solidFill>
                  <a:srgbClr val="ffffff"/>
                </a:solidFill>
              </a:uFill>
              <a:latin typeface="Arial"/>
            </a:endParaRPr>
          </a:p>
          <a:p>
            <a:pPr marL="343080" indent="19080">
              <a:lnSpc>
                <a:spcPct val="100000"/>
              </a:lnSpc>
              <a:spcBef>
                <a:spcPts val="400"/>
              </a:spcBef>
            </a:pPr>
            <a:endParaRPr b="0" lang="it-IT" sz="2000" spc="-1" strike="noStrike">
              <a:solidFill>
                <a:srgbClr val="000000"/>
              </a:solidFill>
              <a:uFill>
                <a:solidFill>
                  <a:srgbClr val="ffffff"/>
                </a:solidFill>
              </a:uFill>
              <a:latin typeface="Arial"/>
            </a:endParaRPr>
          </a:p>
          <a:p>
            <a:pPr marL="343080" indent="19080">
              <a:lnSpc>
                <a:spcPct val="100000"/>
              </a:lnSpc>
              <a:spcBef>
                <a:spcPts val="400"/>
              </a:spcBef>
            </a:pPr>
            <a:endParaRPr b="0" lang="it-IT" sz="2000" spc="-1" strike="noStrike">
              <a:solidFill>
                <a:srgbClr val="000000"/>
              </a:solidFill>
              <a:uFill>
                <a:solidFill>
                  <a:srgbClr val="ffffff"/>
                </a:solidFill>
              </a:uFill>
              <a:latin typeface="Arial"/>
            </a:endParaRPr>
          </a:p>
          <a:p>
            <a:pPr marL="343080" indent="19080">
              <a:lnSpc>
                <a:spcPct val="100000"/>
              </a:lnSpc>
              <a:spcBef>
                <a:spcPts val="400"/>
              </a:spcBef>
            </a:pPr>
            <a:endParaRPr b="0" lang="it-IT" sz="2000" spc="-1" strike="noStrike">
              <a:solidFill>
                <a:srgbClr val="000000"/>
              </a:solidFill>
              <a:uFill>
                <a:solidFill>
                  <a:srgbClr val="ffffff"/>
                </a:solidFill>
              </a:uFill>
              <a:latin typeface="Arial"/>
            </a:endParaRPr>
          </a:p>
          <a:p>
            <a:pPr marL="343080" indent="19080">
              <a:lnSpc>
                <a:spcPct val="100000"/>
              </a:lnSpc>
              <a:spcBef>
                <a:spcPts val="400"/>
              </a:spcBef>
            </a:pPr>
            <a:endParaRPr b="0" lang="it-IT" sz="2000" spc="-1" strike="noStrike">
              <a:solidFill>
                <a:srgbClr val="000000"/>
              </a:solidFill>
              <a:uFill>
                <a:solidFill>
                  <a:srgbClr val="ffffff"/>
                </a:solidFill>
              </a:uFill>
              <a:latin typeface="Arial"/>
            </a:endParaRPr>
          </a:p>
          <a:p>
            <a:pPr marL="343080" indent="19080">
              <a:lnSpc>
                <a:spcPct val="100000"/>
              </a:lnSpc>
              <a:spcBef>
                <a:spcPts val="400"/>
              </a:spcBef>
            </a:pPr>
            <a:endParaRPr b="0" lang="it-IT" sz="2000" spc="-1" strike="noStrike">
              <a:solidFill>
                <a:srgbClr val="000000"/>
              </a:solidFill>
              <a:uFill>
                <a:solidFill>
                  <a:srgbClr val="ffffff"/>
                </a:solidFill>
              </a:uFill>
              <a:latin typeface="Arial"/>
            </a:endParaRPr>
          </a:p>
          <a:p>
            <a:pPr marL="343080" indent="19080">
              <a:lnSpc>
                <a:spcPct val="100000"/>
              </a:lnSpc>
              <a:spcBef>
                <a:spcPts val="479"/>
              </a:spcBef>
            </a:pPr>
            <a:endParaRPr b="0" lang="it-IT" sz="2000" spc="-1" strike="noStrike">
              <a:solidFill>
                <a:srgbClr val="000000"/>
              </a:solidFill>
              <a:uFill>
                <a:solidFill>
                  <a:srgbClr val="ffffff"/>
                </a:solidFill>
              </a:uFill>
              <a:latin typeface="Arial"/>
            </a:endParaRPr>
          </a:p>
        </p:txBody>
      </p:sp>
      <p:pic>
        <p:nvPicPr>
          <p:cNvPr id="355" name="Picture 3" descr=""/>
          <p:cNvPicPr/>
          <p:nvPr/>
        </p:nvPicPr>
        <p:blipFill>
          <a:blip r:embed="rId1"/>
          <a:stretch/>
        </p:blipFill>
        <p:spPr>
          <a:xfrm>
            <a:off x="727560" y="1268280"/>
            <a:ext cx="7804440" cy="5328720"/>
          </a:xfrm>
          <a:prstGeom prst="rect">
            <a:avLst/>
          </a:prstGeom>
          <a:ln>
            <a:noFill/>
          </a:ln>
        </p:spPr>
      </p:pic>
      <p:sp>
        <p:nvSpPr>
          <p:cNvPr id="356" name="CustomShape 2"/>
          <p:cNvSpPr/>
          <p:nvPr/>
        </p:nvSpPr>
        <p:spPr>
          <a:xfrm>
            <a:off x="179640" y="5877360"/>
            <a:ext cx="8856720" cy="913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Times New Roman"/>
              </a:rPr>
              <a:t>Esistono delle sostanze naturali, come le cianidine, che assumono colori diversi in funzione del pH. I colori che si possono osservare sono più di due, perché questi pigmenti sono acidi poliprotici e ogni forma ha il suo colore. </a:t>
            </a:r>
            <a:endParaRPr b="0" lang="it-IT"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900000" y="0"/>
            <a:ext cx="7738560" cy="864720"/>
          </a:xfrm>
          <a:prstGeom prst="rect">
            <a:avLst/>
          </a:prstGeom>
          <a:noFill/>
          <a:ln>
            <a:noFill/>
          </a:ln>
        </p:spPr>
        <p:txBody>
          <a:bodyPr anchor="ctr"/>
          <a:p>
            <a:pPr algn="ctr">
              <a:lnSpc>
                <a:spcPct val="100000"/>
              </a:lnSpc>
            </a:pPr>
            <a:r>
              <a:rPr b="1" lang="it-IT" sz="2800" spc="-1" strike="noStrike">
                <a:solidFill>
                  <a:srgbClr val="c00000"/>
                </a:solidFill>
                <a:uFill>
                  <a:solidFill>
                    <a:srgbClr val="ffffff"/>
                  </a:solidFill>
                </a:uFill>
                <a:latin typeface="Times New Roman"/>
              </a:rPr>
              <a:t>Antocianine: una classe di coloranti naturali</a:t>
            </a:r>
            <a:endParaRPr b="0" lang="it-IT" sz="2800" spc="-1" strike="noStrike">
              <a:solidFill>
                <a:srgbClr val="000000"/>
              </a:solidFill>
              <a:uFill>
                <a:solidFill>
                  <a:srgbClr val="ffffff"/>
                </a:solidFill>
              </a:uFill>
              <a:latin typeface="Arial"/>
            </a:endParaRPr>
          </a:p>
        </p:txBody>
      </p:sp>
      <p:sp>
        <p:nvSpPr>
          <p:cNvPr id="358" name="TextShape 2"/>
          <p:cNvSpPr txBox="1"/>
          <p:nvPr/>
        </p:nvSpPr>
        <p:spPr>
          <a:xfrm>
            <a:off x="1440" y="880920"/>
            <a:ext cx="9142200" cy="1152000"/>
          </a:xfrm>
          <a:prstGeom prst="rect">
            <a:avLst/>
          </a:prstGeom>
          <a:noFill/>
          <a:ln>
            <a:noFill/>
          </a:ln>
        </p:spPr>
        <p:txBody>
          <a:bodyPr/>
          <a:p>
            <a:pPr algn="just">
              <a:lnSpc>
                <a:spcPct val="90000"/>
              </a:lnSpc>
              <a:spcBef>
                <a:spcPts val="360"/>
              </a:spcBef>
            </a:pPr>
            <a:r>
              <a:rPr b="0" lang="it-IT" sz="1800" spc="-1" strike="noStrike">
                <a:solidFill>
                  <a:srgbClr val="000000"/>
                </a:solidFill>
                <a:uFill>
                  <a:solidFill>
                    <a:srgbClr val="ffffff"/>
                  </a:solidFill>
                </a:uFill>
                <a:latin typeface="Times New Roman"/>
              </a:rPr>
              <a:t>Le classi di coloranti naturali usate nell’industria alimentare sono essenzialmente due: i </a:t>
            </a:r>
            <a:r>
              <a:rPr b="1" lang="it-IT" sz="1800" spc="-1" strike="noStrike">
                <a:solidFill>
                  <a:srgbClr val="ff0000"/>
                </a:solidFill>
                <a:uFill>
                  <a:solidFill>
                    <a:srgbClr val="ffffff"/>
                  </a:solidFill>
                </a:uFill>
                <a:latin typeface="Times New Roman"/>
              </a:rPr>
              <a:t>carotenoidi</a:t>
            </a:r>
            <a:r>
              <a:rPr b="0" lang="it-IT" sz="1800" spc="-1" strike="noStrike">
                <a:solidFill>
                  <a:srgbClr val="000000"/>
                </a:solidFill>
                <a:uFill>
                  <a:solidFill>
                    <a:srgbClr val="ffffff"/>
                  </a:solidFill>
                </a:uFill>
                <a:latin typeface="Times New Roman"/>
              </a:rPr>
              <a:t> e le </a:t>
            </a:r>
            <a:r>
              <a:rPr b="1" lang="it-IT" sz="1800" spc="-1" strike="noStrike">
                <a:solidFill>
                  <a:srgbClr val="cc0099"/>
                </a:solidFill>
                <a:uFill>
                  <a:solidFill>
                    <a:srgbClr val="ffffff"/>
                  </a:solidFill>
                </a:uFill>
                <a:latin typeface="Times New Roman"/>
              </a:rPr>
              <a:t>antocianine</a:t>
            </a:r>
            <a:r>
              <a:rPr b="0" lang="it-IT" sz="1800" spc="-1" strike="noStrike">
                <a:solidFill>
                  <a:srgbClr val="000000"/>
                </a:solidFill>
                <a:uFill>
                  <a:solidFill>
                    <a:srgbClr val="ffffff"/>
                  </a:solidFill>
                </a:uFill>
                <a:latin typeface="Times New Roman"/>
              </a:rPr>
              <a:t>.</a:t>
            </a:r>
            <a:endParaRPr b="0" lang="it-IT" sz="1800" spc="-1" strike="noStrike">
              <a:solidFill>
                <a:srgbClr val="000000"/>
              </a:solidFill>
              <a:uFill>
                <a:solidFill>
                  <a:srgbClr val="ffffff"/>
                </a:solidFill>
              </a:uFill>
              <a:latin typeface="Arial"/>
            </a:endParaRPr>
          </a:p>
          <a:p>
            <a:pPr algn="just">
              <a:lnSpc>
                <a:spcPct val="90000"/>
              </a:lnSpc>
              <a:spcBef>
                <a:spcPts val="360"/>
              </a:spcBef>
            </a:pPr>
            <a:r>
              <a:rPr b="0" lang="it-IT" sz="1800" spc="-1" strike="noStrike">
                <a:solidFill>
                  <a:srgbClr val="000000"/>
                </a:solidFill>
                <a:uFill>
                  <a:solidFill>
                    <a:srgbClr val="ffffff"/>
                  </a:solidFill>
                </a:uFill>
                <a:latin typeface="Times New Roman"/>
              </a:rPr>
              <a:t>I </a:t>
            </a:r>
            <a:r>
              <a:rPr b="1" lang="it-IT" sz="1800" spc="-1" strike="noStrike">
                <a:solidFill>
                  <a:srgbClr val="000000"/>
                </a:solidFill>
                <a:uFill>
                  <a:solidFill>
                    <a:srgbClr val="ffffff"/>
                  </a:solidFill>
                </a:uFill>
                <a:latin typeface="Times New Roman"/>
              </a:rPr>
              <a:t>carotenoidi</a:t>
            </a:r>
            <a:r>
              <a:rPr b="0" lang="it-IT" sz="1800" spc="-1" strike="noStrike">
                <a:solidFill>
                  <a:srgbClr val="000000"/>
                </a:solidFill>
                <a:uFill>
                  <a:solidFill>
                    <a:srgbClr val="ffffff"/>
                  </a:solidFill>
                </a:uFill>
                <a:latin typeface="Times New Roman"/>
              </a:rPr>
              <a:t> sono </a:t>
            </a:r>
            <a:r>
              <a:rPr b="1" lang="it-IT" sz="1800" spc="-1" strike="noStrike">
                <a:solidFill>
                  <a:srgbClr val="000000"/>
                </a:solidFill>
                <a:uFill>
                  <a:solidFill>
                    <a:srgbClr val="ffffff"/>
                  </a:solidFill>
                </a:uFill>
                <a:latin typeface="Times New Roman"/>
              </a:rPr>
              <a:t>liposolubili</a:t>
            </a:r>
            <a:r>
              <a:rPr b="0" lang="it-IT" sz="1800" spc="-1" strike="noStrike">
                <a:solidFill>
                  <a:srgbClr val="000000"/>
                </a:solidFill>
                <a:uFill>
                  <a:solidFill>
                    <a:srgbClr val="ffffff"/>
                  </a:solidFill>
                </a:uFill>
                <a:latin typeface="Times New Roman"/>
              </a:rPr>
              <a:t>, relativamente stabili e con colori variabili dal </a:t>
            </a:r>
            <a:r>
              <a:rPr b="0" lang="it-IT" sz="1800" spc="-1" strike="noStrike">
                <a:solidFill>
                  <a:srgbClr val="ff0000"/>
                </a:solidFill>
                <a:uFill>
                  <a:solidFill>
                    <a:srgbClr val="ffffff"/>
                  </a:solidFill>
                </a:uFill>
                <a:latin typeface="Times New Roman"/>
              </a:rPr>
              <a:t>rosso</a:t>
            </a:r>
            <a:r>
              <a:rPr b="0" lang="it-IT" sz="1800" spc="-1" strike="noStrike">
                <a:solidFill>
                  <a:srgbClr val="000000"/>
                </a:solidFill>
                <a:uFill>
                  <a:solidFill>
                    <a:srgbClr val="ffffff"/>
                  </a:solidFill>
                </a:uFill>
                <a:latin typeface="Times New Roman"/>
              </a:rPr>
              <a:t> al </a:t>
            </a:r>
            <a:r>
              <a:rPr b="0" lang="it-IT" sz="1800" spc="-1" strike="noStrike">
                <a:solidFill>
                  <a:srgbClr val="ffcc00"/>
                </a:solidFill>
                <a:uFill>
                  <a:solidFill>
                    <a:srgbClr val="ffffff"/>
                  </a:solidFill>
                </a:uFill>
                <a:latin typeface="Times New Roman"/>
              </a:rPr>
              <a:t>giallo</a:t>
            </a:r>
            <a:r>
              <a:rPr b="0" lang="it-IT" sz="1800" spc="-1" strike="noStrike">
                <a:solidFill>
                  <a:srgbClr val="000000"/>
                </a:solidFill>
                <a:uFill>
                  <a:solidFill>
                    <a:srgbClr val="ffffff"/>
                  </a:solidFill>
                </a:uFill>
                <a:latin typeface="Times New Roman"/>
              </a:rPr>
              <a:t>. Sono ottenuti principalmente da carote, pomodori e spezie.</a:t>
            </a:r>
            <a:endParaRPr b="0" lang="it-IT" sz="1800" spc="-1" strike="noStrike">
              <a:solidFill>
                <a:srgbClr val="000000"/>
              </a:solidFill>
              <a:uFill>
                <a:solidFill>
                  <a:srgbClr val="ffffff"/>
                </a:solidFill>
              </a:uFill>
              <a:latin typeface="Arial"/>
            </a:endParaRPr>
          </a:p>
          <a:p>
            <a:pPr algn="just">
              <a:lnSpc>
                <a:spcPct val="90000"/>
              </a:lnSpc>
              <a:spcBef>
                <a:spcPts val="360"/>
              </a:spcBef>
            </a:pPr>
            <a:r>
              <a:rPr b="0" lang="it-IT" sz="1800" spc="-1" strike="noStrike">
                <a:solidFill>
                  <a:srgbClr val="000000"/>
                </a:solidFill>
                <a:uFill>
                  <a:solidFill>
                    <a:srgbClr val="ffffff"/>
                  </a:solidFill>
                </a:uFill>
                <a:latin typeface="Times New Roman"/>
              </a:rPr>
              <a:t> </a:t>
            </a:r>
            <a:endParaRPr b="0" lang="it-IT" sz="1800" spc="-1" strike="noStrike">
              <a:solidFill>
                <a:srgbClr val="000000"/>
              </a:solidFill>
              <a:uFill>
                <a:solidFill>
                  <a:srgbClr val="ffffff"/>
                </a:solidFill>
              </a:uFill>
              <a:latin typeface="Arial"/>
            </a:endParaRPr>
          </a:p>
        </p:txBody>
      </p:sp>
      <p:sp>
        <p:nvSpPr>
          <p:cNvPr id="359" name="CustomShape 3"/>
          <p:cNvSpPr/>
          <p:nvPr/>
        </p:nvSpPr>
        <p:spPr>
          <a:xfrm>
            <a:off x="7920" y="3465360"/>
            <a:ext cx="9126000" cy="639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Times New Roman"/>
              </a:rPr>
              <a:t>Le antocianine  sono legate in combinazioni con diversi zuccheri (sono cioè dei glicosidi). Per perdita di sostituenti mono- o -disaccaridici danno le </a:t>
            </a:r>
            <a:r>
              <a:rPr b="1" lang="it-IT" sz="1800" spc="-1" strike="noStrike">
                <a:solidFill>
                  <a:srgbClr val="000000"/>
                </a:solidFill>
                <a:uFill>
                  <a:solidFill>
                    <a:srgbClr val="ffffff"/>
                  </a:solidFill>
                </a:uFill>
                <a:latin typeface="Times New Roman"/>
              </a:rPr>
              <a:t>antocianidine</a:t>
            </a:r>
            <a:r>
              <a:rPr b="0" lang="it-IT" sz="1800" spc="-1" strike="noStrike">
                <a:solidFill>
                  <a:srgbClr val="000000"/>
                </a:solidFill>
                <a:uFill>
                  <a:solidFill>
                    <a:srgbClr val="ffffff"/>
                  </a:solidFill>
                </a:uFill>
                <a:latin typeface="Times New Roman"/>
              </a:rPr>
              <a:t>  (il corrispondente aglicone).</a:t>
            </a:r>
            <a:endParaRPr b="0" lang="it-IT" sz="1800" spc="-1" strike="noStrike">
              <a:solidFill>
                <a:srgbClr val="000000"/>
              </a:solidFill>
              <a:uFill>
                <a:solidFill>
                  <a:srgbClr val="ffffff"/>
                </a:solidFill>
              </a:uFill>
              <a:latin typeface="Arial"/>
            </a:endParaRPr>
          </a:p>
        </p:txBody>
      </p:sp>
      <p:sp>
        <p:nvSpPr>
          <p:cNvPr id="360" name="CustomShape 4"/>
          <p:cNvSpPr/>
          <p:nvPr/>
        </p:nvSpPr>
        <p:spPr>
          <a:xfrm>
            <a:off x="-9360" y="1989000"/>
            <a:ext cx="9143640" cy="1461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Times New Roman"/>
              </a:rPr>
              <a:t>Le </a:t>
            </a:r>
            <a:r>
              <a:rPr b="1" lang="it-IT" sz="1800" spc="-1" strike="noStrike">
                <a:solidFill>
                  <a:srgbClr val="000000"/>
                </a:solidFill>
                <a:uFill>
                  <a:solidFill>
                    <a:srgbClr val="ffffff"/>
                  </a:solidFill>
                </a:uFill>
                <a:latin typeface="Times New Roman"/>
              </a:rPr>
              <a:t>antocianine</a:t>
            </a:r>
            <a:r>
              <a:rPr b="0" lang="it-IT" sz="1800" spc="-1" strike="noStrike">
                <a:solidFill>
                  <a:srgbClr val="000000"/>
                </a:solidFill>
                <a:uFill>
                  <a:solidFill>
                    <a:srgbClr val="ffffff"/>
                  </a:solidFill>
                </a:uFill>
                <a:latin typeface="Times New Roman"/>
              </a:rPr>
              <a:t> sono </a:t>
            </a:r>
            <a:r>
              <a:rPr b="1" lang="it-IT" sz="1800" spc="-1" strike="noStrike">
                <a:solidFill>
                  <a:srgbClr val="000000"/>
                </a:solidFill>
                <a:uFill>
                  <a:solidFill>
                    <a:srgbClr val="ffffff"/>
                  </a:solidFill>
                </a:uFill>
                <a:latin typeface="Times New Roman"/>
              </a:rPr>
              <a:t>idrosolubili</a:t>
            </a:r>
            <a:r>
              <a:rPr b="0" lang="it-IT" sz="1800" spc="-1" strike="noStrike">
                <a:solidFill>
                  <a:srgbClr val="000000"/>
                </a:solidFill>
                <a:uFill>
                  <a:solidFill>
                    <a:srgbClr val="ffffff"/>
                  </a:solidFill>
                </a:uFill>
                <a:latin typeface="Times New Roman"/>
              </a:rPr>
              <a:t> e meno stabili dei carotenoidi. Le antocianine (dal greco anthos=fiore and kianos=blu) sono pigmenti responsabili dei colori </a:t>
            </a:r>
            <a:r>
              <a:rPr b="0" lang="it-IT" sz="1800" spc="-1" strike="noStrike">
                <a:solidFill>
                  <a:srgbClr val="c00000"/>
                </a:solidFill>
                <a:uFill>
                  <a:solidFill>
                    <a:srgbClr val="ffffff"/>
                  </a:solidFill>
                </a:uFill>
                <a:latin typeface="Times New Roman"/>
              </a:rPr>
              <a:t>rosso</a:t>
            </a:r>
            <a:r>
              <a:rPr b="0" lang="it-IT" sz="1800" spc="-1" strike="noStrike">
                <a:solidFill>
                  <a:srgbClr val="000000"/>
                </a:solidFill>
                <a:uFill>
                  <a:solidFill>
                    <a:srgbClr val="ffffff"/>
                  </a:solidFill>
                </a:uFill>
                <a:latin typeface="Times New Roman"/>
              </a:rPr>
              <a:t>, </a:t>
            </a:r>
            <a:r>
              <a:rPr b="0" lang="it-IT" sz="1800" spc="-1" strike="noStrike">
                <a:solidFill>
                  <a:srgbClr val="cc0099"/>
                </a:solidFill>
                <a:uFill>
                  <a:solidFill>
                    <a:srgbClr val="ffffff"/>
                  </a:solidFill>
                </a:uFill>
                <a:latin typeface="Times New Roman"/>
              </a:rPr>
              <a:t>violetto</a:t>
            </a:r>
            <a:r>
              <a:rPr b="0" lang="it-IT" sz="1800" spc="-1" strike="noStrike">
                <a:solidFill>
                  <a:srgbClr val="000000"/>
                </a:solidFill>
                <a:uFill>
                  <a:solidFill>
                    <a:srgbClr val="ffffff"/>
                  </a:solidFill>
                </a:uFill>
                <a:latin typeface="Times New Roman"/>
              </a:rPr>
              <a:t> e </a:t>
            </a:r>
            <a:r>
              <a:rPr b="0" lang="it-IT" sz="1800" spc="-1" strike="noStrike">
                <a:solidFill>
                  <a:srgbClr val="262673"/>
                </a:solidFill>
                <a:uFill>
                  <a:solidFill>
                    <a:srgbClr val="ffffff"/>
                  </a:solidFill>
                </a:uFill>
                <a:latin typeface="Times New Roman"/>
              </a:rPr>
              <a:t>blu</a:t>
            </a:r>
            <a:r>
              <a:rPr b="0" lang="it-IT" sz="1800" spc="-1" strike="noStrike">
                <a:solidFill>
                  <a:srgbClr val="000000"/>
                </a:solidFill>
                <a:uFill>
                  <a:solidFill>
                    <a:srgbClr val="ffffff"/>
                  </a:solidFill>
                </a:uFill>
                <a:latin typeface="Times New Roman"/>
              </a:rPr>
              <a:t> di molti fiori (dalie, fiordaliso) e frutta e radici (uva rossa, ciliegie, frutti di bosco, rape).</a:t>
            </a:r>
            <a:endParaRPr b="0" lang="it-IT" sz="1800" spc="-1" strike="noStrike">
              <a:solidFill>
                <a:srgbClr val="000000"/>
              </a:solidFill>
              <a:uFill>
                <a:solidFill>
                  <a:srgbClr val="ffffff"/>
                </a:solidFill>
              </a:uFill>
              <a:latin typeface="Arial"/>
            </a:endParaRPr>
          </a:p>
          <a:p>
            <a:pPr>
              <a:lnSpc>
                <a:spcPct val="100000"/>
              </a:lnSpc>
            </a:pPr>
            <a:r>
              <a:rPr b="0" lang="it-IT" sz="1800" spc="-1" strike="noStrike">
                <a:solidFill>
                  <a:srgbClr val="000000"/>
                </a:solidFill>
                <a:uFill>
                  <a:solidFill>
                    <a:srgbClr val="ffffff"/>
                  </a:solidFill>
                </a:uFill>
                <a:latin typeface="Times New Roman"/>
              </a:rPr>
              <a:t>Come i carotenoidi, hanno proprietà antiossidanti che giocano un ruolo importante nella prevenzione di patologie cardiovascolari e tumorali.</a:t>
            </a:r>
            <a:endParaRPr b="0" lang="it-IT" sz="1800" spc="-1" strike="noStrike">
              <a:solidFill>
                <a:srgbClr val="000000"/>
              </a:solidFill>
              <a:uFill>
                <a:solidFill>
                  <a:srgbClr val="ffffff"/>
                </a:solidFill>
              </a:uFill>
              <a:latin typeface="Arial"/>
            </a:endParaRPr>
          </a:p>
        </p:txBody>
      </p:sp>
      <p:pic>
        <p:nvPicPr>
          <p:cNvPr id="361" name="Picture 6" descr=""/>
          <p:cNvPicPr/>
          <p:nvPr/>
        </p:nvPicPr>
        <p:blipFill>
          <a:blip r:embed="rId1"/>
          <a:stretch/>
        </p:blipFill>
        <p:spPr>
          <a:xfrm>
            <a:off x="8191440" y="0"/>
            <a:ext cx="952200" cy="704520"/>
          </a:xfrm>
          <a:prstGeom prst="rect">
            <a:avLst/>
          </a:prstGeom>
          <a:ln>
            <a:noFill/>
          </a:ln>
        </p:spPr>
      </p:pic>
      <p:pic>
        <p:nvPicPr>
          <p:cNvPr id="362" name="Picture 7" descr=""/>
          <p:cNvPicPr/>
          <p:nvPr/>
        </p:nvPicPr>
        <p:blipFill>
          <a:blip r:embed="rId2"/>
          <a:stretch/>
        </p:blipFill>
        <p:spPr>
          <a:xfrm>
            <a:off x="0" y="4680"/>
            <a:ext cx="1331280" cy="860040"/>
          </a:xfrm>
          <a:prstGeom prst="rect">
            <a:avLst/>
          </a:prstGeom>
          <a:ln>
            <a:noFill/>
          </a:ln>
        </p:spPr>
      </p:pic>
      <p:pic>
        <p:nvPicPr>
          <p:cNvPr id="363" name="Picture 9" descr=""/>
          <p:cNvPicPr/>
          <p:nvPr/>
        </p:nvPicPr>
        <p:blipFill>
          <a:blip r:embed="rId3"/>
          <a:stretch/>
        </p:blipFill>
        <p:spPr>
          <a:xfrm>
            <a:off x="6527880" y="4221000"/>
            <a:ext cx="2615760" cy="1757160"/>
          </a:xfrm>
          <a:prstGeom prst="rect">
            <a:avLst/>
          </a:prstGeom>
          <a:ln>
            <a:noFill/>
          </a:ln>
        </p:spPr>
      </p:pic>
      <p:pic>
        <p:nvPicPr>
          <p:cNvPr id="364" name="Picture 10" descr=""/>
          <p:cNvPicPr/>
          <p:nvPr/>
        </p:nvPicPr>
        <p:blipFill>
          <a:blip r:embed="rId4"/>
          <a:stretch/>
        </p:blipFill>
        <p:spPr>
          <a:xfrm>
            <a:off x="0" y="4192560"/>
            <a:ext cx="3309480" cy="1775880"/>
          </a:xfrm>
          <a:prstGeom prst="rect">
            <a:avLst/>
          </a:prstGeom>
          <a:ln>
            <a:noFill/>
          </a:ln>
        </p:spPr>
      </p:pic>
      <p:sp>
        <p:nvSpPr>
          <p:cNvPr id="365" name="CustomShape 5"/>
          <p:cNvSpPr/>
          <p:nvPr/>
        </p:nvSpPr>
        <p:spPr>
          <a:xfrm>
            <a:off x="6534720" y="4446720"/>
            <a:ext cx="1365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uFill>
                  <a:solidFill>
                    <a:srgbClr val="ffffff"/>
                  </a:solidFill>
                </a:uFill>
                <a:latin typeface="Bookman Old Style"/>
              </a:rPr>
              <a:t>delfinidina</a:t>
            </a:r>
            <a:endParaRPr b="0" lang="it-IT" sz="1800" spc="-1" strike="noStrike">
              <a:solidFill>
                <a:srgbClr val="000000"/>
              </a:solidFill>
              <a:uFill>
                <a:solidFill>
                  <a:srgbClr val="ffffff"/>
                </a:solidFill>
              </a:uFill>
              <a:latin typeface="Arial"/>
            </a:endParaRPr>
          </a:p>
        </p:txBody>
      </p:sp>
      <p:sp>
        <p:nvSpPr>
          <p:cNvPr id="366" name="CustomShape 6"/>
          <p:cNvSpPr/>
          <p:nvPr/>
        </p:nvSpPr>
        <p:spPr>
          <a:xfrm>
            <a:off x="2703960" y="4710240"/>
            <a:ext cx="1209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uFill>
                  <a:solidFill>
                    <a:srgbClr val="ffffff"/>
                  </a:solidFill>
                </a:uFill>
                <a:latin typeface="Bookman Old Style"/>
              </a:rPr>
              <a:t>mirtillina</a:t>
            </a:r>
            <a:endParaRPr b="0" lang="it-IT" sz="1800" spc="-1" strike="noStrike">
              <a:solidFill>
                <a:srgbClr val="000000"/>
              </a:solidFill>
              <a:uFill>
                <a:solidFill>
                  <a:srgbClr val="ffffff"/>
                </a:solidFill>
              </a:uFill>
              <a:latin typeface="Arial"/>
            </a:endParaRPr>
          </a:p>
        </p:txBody>
      </p:sp>
      <p:sp>
        <p:nvSpPr>
          <p:cNvPr id="367" name="CustomShape 7"/>
          <p:cNvSpPr/>
          <p:nvPr/>
        </p:nvSpPr>
        <p:spPr>
          <a:xfrm>
            <a:off x="0" y="6211800"/>
            <a:ext cx="9123120" cy="639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Times New Roman"/>
              </a:rPr>
              <a:t>La </a:t>
            </a:r>
            <a:r>
              <a:rPr b="1" lang="it-IT" sz="1800" spc="-1" strike="noStrike">
                <a:solidFill>
                  <a:srgbClr val="6b6bcf"/>
                </a:solidFill>
                <a:uFill>
                  <a:solidFill>
                    <a:srgbClr val="ffffff"/>
                  </a:solidFill>
                </a:uFill>
                <a:latin typeface="Times New Roman"/>
              </a:rPr>
              <a:t>mirtillina</a:t>
            </a:r>
            <a:r>
              <a:rPr b="0" lang="it-IT" sz="1800" spc="-1" strike="noStrike">
                <a:solidFill>
                  <a:srgbClr val="000000"/>
                </a:solidFill>
                <a:uFill>
                  <a:solidFill>
                    <a:srgbClr val="ffffff"/>
                  </a:solidFill>
                </a:uFill>
                <a:latin typeface="Times New Roman"/>
              </a:rPr>
              <a:t> è un antocianina. È il 3-glucoside della </a:t>
            </a:r>
            <a:r>
              <a:rPr b="0" lang="it-IT" sz="1800" spc="-1" strike="noStrike">
                <a:solidFill>
                  <a:srgbClr val="6b6bcf"/>
                </a:solidFill>
                <a:uFill>
                  <a:solidFill>
                    <a:srgbClr val="ffffff"/>
                  </a:solidFill>
                </a:uFill>
                <a:latin typeface="Times New Roman"/>
              </a:rPr>
              <a:t>delfinidina</a:t>
            </a:r>
            <a:r>
              <a:rPr b="0" lang="it-IT" sz="1800" spc="-1" strike="noStrike">
                <a:solidFill>
                  <a:srgbClr val="000000"/>
                </a:solidFill>
                <a:uFill>
                  <a:solidFill>
                    <a:srgbClr val="ffffff"/>
                  </a:solidFill>
                </a:uFill>
                <a:latin typeface="Times New Roman"/>
              </a:rPr>
              <a:t> (aglicone). Si trova nel ribes nero e nel mirtillo nero.</a:t>
            </a:r>
            <a:endParaRPr b="0" lang="it-IT"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8" name="Picture 3" descr=""/>
          <p:cNvPicPr/>
          <p:nvPr/>
        </p:nvPicPr>
        <p:blipFill>
          <a:blip r:embed="rId1"/>
          <a:stretch/>
        </p:blipFill>
        <p:spPr>
          <a:xfrm>
            <a:off x="1476360" y="333360"/>
            <a:ext cx="4608000" cy="2493720"/>
          </a:xfrm>
          <a:prstGeom prst="rect">
            <a:avLst/>
          </a:prstGeom>
          <a:ln>
            <a:noFill/>
          </a:ln>
        </p:spPr>
      </p:pic>
      <p:sp>
        <p:nvSpPr>
          <p:cNvPr id="369" name="CustomShape 1"/>
          <p:cNvSpPr/>
          <p:nvPr/>
        </p:nvSpPr>
        <p:spPr>
          <a:xfrm>
            <a:off x="-3240" y="3068640"/>
            <a:ext cx="9146880" cy="2875680"/>
          </a:xfrm>
          <a:prstGeom prst="rect">
            <a:avLst/>
          </a:prstGeom>
          <a:noFill/>
          <a:ln>
            <a:noFill/>
          </a:ln>
        </p:spPr>
        <p:style>
          <a:lnRef idx="0"/>
          <a:fillRef idx="0"/>
          <a:effectRef idx="0"/>
          <a:fontRef idx="minor"/>
        </p:style>
        <p:txBody>
          <a:bodyPr lIns="90000" rIns="90000" tIns="45000" bIns="45000"/>
          <a:p>
            <a:pPr>
              <a:lnSpc>
                <a:spcPct val="100000"/>
              </a:lnSpc>
            </a:pPr>
            <a:r>
              <a:rPr b="0" lang="it-IT" sz="2000" spc="-1" strike="noStrike">
                <a:solidFill>
                  <a:srgbClr val="000000"/>
                </a:solidFill>
                <a:uFill>
                  <a:solidFill>
                    <a:srgbClr val="ffffff"/>
                  </a:solidFill>
                </a:uFill>
                <a:latin typeface="Times New Roman"/>
              </a:rPr>
              <a:t>Il </a:t>
            </a:r>
            <a:r>
              <a:rPr b="1" lang="it-IT" sz="2000" spc="-1" strike="noStrike">
                <a:solidFill>
                  <a:srgbClr val="000000"/>
                </a:solidFill>
                <a:uFill>
                  <a:solidFill>
                    <a:srgbClr val="ffffff"/>
                  </a:solidFill>
                </a:uFill>
                <a:latin typeface="Times New Roman"/>
              </a:rPr>
              <a:t>catione flavilio</a:t>
            </a:r>
            <a:r>
              <a:rPr b="0" lang="it-IT" sz="2000" spc="-1" strike="noStrike">
                <a:solidFill>
                  <a:srgbClr val="000000"/>
                </a:solidFill>
                <a:uFill>
                  <a:solidFill>
                    <a:srgbClr val="ffffff"/>
                  </a:solidFill>
                </a:uFill>
                <a:latin typeface="Times New Roman"/>
              </a:rPr>
              <a:t> è la struttura base delle antocianine e delle antocianidine.</a:t>
            </a:r>
            <a:endParaRPr b="0" lang="it-IT" sz="2000" spc="-1" strike="noStrike">
              <a:solidFill>
                <a:srgbClr val="000000"/>
              </a:solidFill>
              <a:uFill>
                <a:solidFill>
                  <a:srgbClr val="ffffff"/>
                </a:solidFill>
              </a:uFill>
              <a:latin typeface="Arial"/>
            </a:endParaRPr>
          </a:p>
          <a:p>
            <a:pPr>
              <a:lnSpc>
                <a:spcPct val="100000"/>
              </a:lnSpc>
            </a:pPr>
            <a:r>
              <a:rPr b="0" lang="it-IT" sz="2000" spc="-1" strike="noStrike">
                <a:solidFill>
                  <a:srgbClr val="000000"/>
                </a:solidFill>
                <a:uFill>
                  <a:solidFill>
                    <a:srgbClr val="ffffff"/>
                  </a:solidFill>
                </a:uFill>
                <a:latin typeface="Times New Roman"/>
              </a:rPr>
              <a:t>Le </a:t>
            </a:r>
            <a:r>
              <a:rPr b="1" lang="it-IT" sz="2000" spc="-1" strike="noStrike">
                <a:solidFill>
                  <a:srgbClr val="6b6bcf"/>
                </a:solidFill>
                <a:uFill>
                  <a:solidFill>
                    <a:srgbClr val="ffffff"/>
                  </a:solidFill>
                </a:uFill>
                <a:latin typeface="Times New Roman"/>
              </a:rPr>
              <a:t>antocianidine </a:t>
            </a:r>
            <a:r>
              <a:rPr b="0" lang="it-IT" sz="2000" spc="-1" strike="noStrike">
                <a:solidFill>
                  <a:srgbClr val="000000"/>
                </a:solidFill>
                <a:uFill>
                  <a:solidFill>
                    <a:srgbClr val="ffffff"/>
                  </a:solidFill>
                </a:uFill>
                <a:latin typeface="Times New Roman"/>
              </a:rPr>
              <a:t>si differenziano tra loro per i sostituenti R che possono essere:</a:t>
            </a:r>
            <a:endParaRPr b="0" lang="it-IT" sz="2000" spc="-1" strike="noStrike">
              <a:solidFill>
                <a:srgbClr val="000000"/>
              </a:solidFill>
              <a:uFill>
                <a:solidFill>
                  <a:srgbClr val="ffffff"/>
                </a:solidFill>
              </a:uFill>
              <a:latin typeface="Arial"/>
            </a:endParaRPr>
          </a:p>
          <a:p>
            <a:pPr>
              <a:lnSpc>
                <a:spcPct val="100000"/>
              </a:lnSpc>
            </a:pPr>
            <a:r>
              <a:rPr b="0" lang="it-IT" sz="2000" spc="-1" strike="noStrike">
                <a:solidFill>
                  <a:srgbClr val="000000"/>
                </a:solidFill>
                <a:uFill>
                  <a:solidFill>
                    <a:srgbClr val="ffffff"/>
                  </a:solidFill>
                </a:uFill>
                <a:latin typeface="Times New Roman"/>
              </a:rPr>
              <a:t> –</a:t>
            </a:r>
            <a:r>
              <a:rPr b="0" lang="it-IT" sz="2000" spc="-1" strike="noStrike">
                <a:solidFill>
                  <a:srgbClr val="000000"/>
                </a:solidFill>
                <a:uFill>
                  <a:solidFill>
                    <a:srgbClr val="ffffff"/>
                  </a:solidFill>
                </a:uFill>
                <a:latin typeface="Times New Roman"/>
              </a:rPr>
              <a:t>H, -OH, -OCH</a:t>
            </a:r>
            <a:r>
              <a:rPr b="0" lang="it-IT" sz="2000" spc="-1" strike="noStrike" baseline="-25000">
                <a:solidFill>
                  <a:srgbClr val="000000"/>
                </a:solidFill>
                <a:uFill>
                  <a:solidFill>
                    <a:srgbClr val="ffffff"/>
                  </a:solidFill>
                </a:uFill>
                <a:latin typeface="Times New Roman"/>
              </a:rPr>
              <a:t>3</a:t>
            </a:r>
            <a:r>
              <a:rPr b="0" lang="it-IT" sz="2000" spc="-1" strike="noStrike">
                <a:solidFill>
                  <a:srgbClr val="000000"/>
                </a:solidFill>
                <a:uFill>
                  <a:solidFill>
                    <a:srgbClr val="ffffff"/>
                  </a:solidFill>
                </a:uFill>
                <a:latin typeface="Times New Roman"/>
              </a:rPr>
              <a:t>.</a:t>
            </a:r>
            <a:endParaRPr b="0" lang="it-IT" sz="2000" spc="-1" strike="noStrike">
              <a:solidFill>
                <a:srgbClr val="000000"/>
              </a:solidFill>
              <a:uFill>
                <a:solidFill>
                  <a:srgbClr val="ffffff"/>
                </a:solidFill>
              </a:uFill>
              <a:latin typeface="Arial"/>
            </a:endParaRPr>
          </a:p>
          <a:p>
            <a:pPr>
              <a:lnSpc>
                <a:spcPct val="100000"/>
              </a:lnSpc>
            </a:pPr>
            <a:endParaRPr b="0" lang="it-IT" sz="2000" spc="-1" strike="noStrike">
              <a:solidFill>
                <a:srgbClr val="000000"/>
              </a:solidFill>
              <a:uFill>
                <a:solidFill>
                  <a:srgbClr val="ffffff"/>
                </a:solidFill>
              </a:uFill>
              <a:latin typeface="Arial"/>
            </a:endParaRPr>
          </a:p>
          <a:p>
            <a:pPr>
              <a:lnSpc>
                <a:spcPct val="100000"/>
              </a:lnSpc>
            </a:pPr>
            <a:r>
              <a:rPr b="0" lang="it-IT" sz="2000" spc="-1" strike="noStrike">
                <a:solidFill>
                  <a:srgbClr val="000000"/>
                </a:solidFill>
                <a:uFill>
                  <a:solidFill>
                    <a:srgbClr val="ffffff"/>
                  </a:solidFill>
                </a:uFill>
                <a:latin typeface="Times New Roman"/>
              </a:rPr>
              <a:t>Una stessa antocianidina può legarsi, attraverso un legame glicosidico ad un </a:t>
            </a:r>
            <a:r>
              <a:rPr b="1" lang="it-IT" sz="2000" spc="-1" strike="noStrike">
                <a:solidFill>
                  <a:srgbClr val="000000"/>
                </a:solidFill>
                <a:uFill>
                  <a:solidFill>
                    <a:srgbClr val="ffffff"/>
                  </a:solidFill>
                </a:uFill>
                <a:latin typeface="Times New Roman"/>
              </a:rPr>
              <a:t>monosaccaride</a:t>
            </a:r>
            <a:r>
              <a:rPr b="0" lang="it-IT" sz="2000" spc="-1" strike="noStrike">
                <a:solidFill>
                  <a:srgbClr val="000000"/>
                </a:solidFill>
                <a:uFill>
                  <a:solidFill>
                    <a:srgbClr val="ffffff"/>
                  </a:solidFill>
                </a:uFill>
                <a:latin typeface="Times New Roman"/>
              </a:rPr>
              <a:t> o a un </a:t>
            </a:r>
            <a:r>
              <a:rPr b="1" lang="it-IT" sz="2000" spc="-1" strike="noStrike">
                <a:solidFill>
                  <a:srgbClr val="000000"/>
                </a:solidFill>
                <a:uFill>
                  <a:solidFill>
                    <a:srgbClr val="ffffff"/>
                  </a:solidFill>
                </a:uFill>
                <a:latin typeface="Times New Roman"/>
              </a:rPr>
              <a:t>disaccaride</a:t>
            </a:r>
            <a:r>
              <a:rPr b="0" lang="it-IT" sz="2000" spc="-1" strike="noStrike">
                <a:solidFill>
                  <a:srgbClr val="000000"/>
                </a:solidFill>
                <a:uFill>
                  <a:solidFill>
                    <a:srgbClr val="ffffff"/>
                  </a:solidFill>
                </a:uFill>
                <a:latin typeface="Times New Roman"/>
              </a:rPr>
              <a:t> </a:t>
            </a:r>
            <a:r>
              <a:rPr b="1" lang="it-IT" sz="2000" spc="-1" strike="noStrike">
                <a:solidFill>
                  <a:srgbClr val="000000"/>
                </a:solidFill>
                <a:uFill>
                  <a:solidFill>
                    <a:srgbClr val="ffffff"/>
                  </a:solidFill>
                </a:uFill>
                <a:latin typeface="Times New Roman"/>
              </a:rPr>
              <a:t>nelle posizioni 3</a:t>
            </a:r>
            <a:r>
              <a:rPr b="0" lang="it-IT" sz="2000" spc="-1" strike="noStrike">
                <a:solidFill>
                  <a:srgbClr val="000000"/>
                </a:solidFill>
                <a:uFill>
                  <a:solidFill>
                    <a:srgbClr val="ffffff"/>
                  </a:solidFill>
                </a:uFill>
                <a:latin typeface="Times New Roman"/>
              </a:rPr>
              <a:t> e </a:t>
            </a:r>
            <a:r>
              <a:rPr b="1" lang="it-IT" sz="2000" spc="-1" strike="noStrike">
                <a:solidFill>
                  <a:srgbClr val="000000"/>
                </a:solidFill>
                <a:uFill>
                  <a:solidFill>
                    <a:srgbClr val="ffffff"/>
                  </a:solidFill>
                </a:uFill>
                <a:latin typeface="Times New Roman"/>
              </a:rPr>
              <a:t>5</a:t>
            </a:r>
            <a:r>
              <a:rPr b="0" lang="it-IT" sz="2000" spc="-1" strike="noStrike">
                <a:solidFill>
                  <a:srgbClr val="000000"/>
                </a:solidFill>
                <a:uFill>
                  <a:solidFill>
                    <a:srgbClr val="ffffff"/>
                  </a:solidFill>
                </a:uFill>
                <a:latin typeface="Times New Roman"/>
              </a:rPr>
              <a:t>, per dare </a:t>
            </a:r>
            <a:r>
              <a:rPr b="0" lang="it-IT" sz="2000" spc="-1" strike="noStrike">
                <a:solidFill>
                  <a:srgbClr val="6b6bcf"/>
                </a:solidFill>
                <a:uFill>
                  <a:solidFill>
                    <a:srgbClr val="ffffff"/>
                  </a:solidFill>
                </a:uFill>
                <a:latin typeface="Times New Roman"/>
              </a:rPr>
              <a:t>una varietà di </a:t>
            </a:r>
            <a:r>
              <a:rPr b="1" lang="it-IT" sz="2000" spc="-1" strike="noStrike">
                <a:solidFill>
                  <a:srgbClr val="6b6bcf"/>
                </a:solidFill>
                <a:uFill>
                  <a:solidFill>
                    <a:srgbClr val="ffffff"/>
                  </a:solidFill>
                </a:uFill>
                <a:latin typeface="Times New Roman"/>
              </a:rPr>
              <a:t>antocianine</a:t>
            </a:r>
            <a:r>
              <a:rPr b="0" lang="it-IT" sz="2000" spc="-1" strike="noStrike">
                <a:solidFill>
                  <a:srgbClr val="000000"/>
                </a:solidFill>
                <a:uFill>
                  <a:solidFill>
                    <a:srgbClr val="ffffff"/>
                  </a:solidFill>
                </a:uFill>
                <a:latin typeface="Times New Roman"/>
              </a:rPr>
              <a:t> caratterizzate dallo stesso aglicone.</a:t>
            </a:r>
            <a:endParaRPr b="0" lang="it-IT" sz="2000" spc="-1" strike="noStrike">
              <a:solidFill>
                <a:srgbClr val="000000"/>
              </a:solidFill>
              <a:uFill>
                <a:solidFill>
                  <a:srgbClr val="ffffff"/>
                </a:solidFill>
              </a:uFill>
              <a:latin typeface="Arial"/>
            </a:endParaRPr>
          </a:p>
          <a:p>
            <a:pPr>
              <a:lnSpc>
                <a:spcPct val="100000"/>
              </a:lnSpc>
            </a:pPr>
            <a:endParaRPr b="0" lang="it-IT" sz="2000" spc="-1" strike="noStrike">
              <a:solidFill>
                <a:srgbClr val="000000"/>
              </a:solidFill>
              <a:uFill>
                <a:solidFill>
                  <a:srgbClr val="ffffff"/>
                </a:solidFill>
              </a:uFill>
              <a:latin typeface="Arial"/>
            </a:endParaRPr>
          </a:p>
          <a:p>
            <a:pPr>
              <a:lnSpc>
                <a:spcPct val="100000"/>
              </a:lnSpc>
            </a:pPr>
            <a:r>
              <a:rPr b="0" lang="it-IT" sz="2000" spc="-1" strike="noStrike">
                <a:solidFill>
                  <a:srgbClr val="000000"/>
                </a:solidFill>
                <a:uFill>
                  <a:solidFill>
                    <a:srgbClr val="ffffff"/>
                  </a:solidFill>
                </a:uFill>
                <a:latin typeface="Times New Roman"/>
              </a:rPr>
              <a:t>In natura, le antocianine sono più diffuse ed abbondanti delle antocianidine. </a:t>
            </a:r>
            <a:endParaRPr b="0" lang="it-IT" sz="2000" spc="-1" strike="noStrike">
              <a:solidFill>
                <a:srgbClr val="000000"/>
              </a:solidFill>
              <a:uFill>
                <a:solidFill>
                  <a:srgbClr val="ffffff"/>
                </a:solidFill>
              </a:uFill>
              <a:latin typeface="Arial"/>
            </a:endParaRPr>
          </a:p>
        </p:txBody>
      </p:sp>
      <p:sp>
        <p:nvSpPr>
          <p:cNvPr id="370" name="CustomShape 2"/>
          <p:cNvSpPr/>
          <p:nvPr/>
        </p:nvSpPr>
        <p:spPr>
          <a:xfrm>
            <a:off x="6094080" y="1268280"/>
            <a:ext cx="15984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uFill>
                  <a:solidFill>
                    <a:srgbClr val="ffffff"/>
                  </a:solidFill>
                </a:uFill>
                <a:latin typeface="Bookman Old Style"/>
              </a:rPr>
              <a:t>Ione flavilio</a:t>
            </a:r>
            <a:endParaRPr b="0" lang="it-IT"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1" name="Picture 4" descr=""/>
          <p:cNvPicPr/>
          <p:nvPr/>
        </p:nvPicPr>
        <p:blipFill>
          <a:blip r:embed="rId1"/>
          <a:stretch/>
        </p:blipFill>
        <p:spPr>
          <a:xfrm>
            <a:off x="0" y="404640"/>
            <a:ext cx="9143640" cy="633708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0" y="0"/>
            <a:ext cx="4716000" cy="3068280"/>
          </a:xfrm>
          <a:prstGeom prst="rect">
            <a:avLst/>
          </a:prstGeom>
          <a:noFill/>
          <a:ln>
            <a:noFill/>
          </a:ln>
        </p:spPr>
        <p:txBody>
          <a:bodyPr/>
          <a:p>
            <a:pPr marL="181080" algn="just">
              <a:lnSpc>
                <a:spcPct val="100000"/>
              </a:lnSpc>
              <a:spcBef>
                <a:spcPts val="360"/>
              </a:spcBef>
            </a:pPr>
            <a:r>
              <a:rPr b="0" lang="it-IT" sz="1800" spc="-1" strike="noStrike">
                <a:solidFill>
                  <a:srgbClr val="000000"/>
                </a:solidFill>
                <a:uFill>
                  <a:solidFill>
                    <a:srgbClr val="ffffff"/>
                  </a:solidFill>
                </a:uFill>
                <a:latin typeface="Times New Roman"/>
              </a:rPr>
              <a:t>Il fatto che le antocianine siano colorate dipende dalla struttura dello ione flavilio e i colori tendono ad essere simili, anche se ci sono piccole variazioni in funzione del tipo di sostituenti.</a:t>
            </a:r>
            <a:endParaRPr b="0" lang="it-IT" sz="1800" spc="-1" strike="noStrike">
              <a:solidFill>
                <a:srgbClr val="000000"/>
              </a:solidFill>
              <a:uFill>
                <a:solidFill>
                  <a:srgbClr val="ffffff"/>
                </a:solidFill>
              </a:uFill>
              <a:latin typeface="Arial"/>
            </a:endParaRPr>
          </a:p>
          <a:p>
            <a:pPr marL="181080" algn="just">
              <a:lnSpc>
                <a:spcPct val="100000"/>
              </a:lnSpc>
              <a:spcBef>
                <a:spcPts val="360"/>
              </a:spcBef>
            </a:pPr>
            <a:r>
              <a:rPr b="0" lang="it-IT" sz="1800" spc="-1" strike="noStrike">
                <a:solidFill>
                  <a:srgbClr val="000000"/>
                </a:solidFill>
                <a:uFill>
                  <a:solidFill>
                    <a:srgbClr val="ffffff"/>
                  </a:solidFill>
                </a:uFill>
                <a:latin typeface="Times New Roman"/>
              </a:rPr>
              <a:t>Consideriamo una delle antocianidine più semplici: la </a:t>
            </a:r>
            <a:r>
              <a:rPr b="1" lang="it-IT" sz="1800" spc="-1" strike="noStrike">
                <a:solidFill>
                  <a:srgbClr val="333399"/>
                </a:solidFill>
                <a:uFill>
                  <a:solidFill>
                    <a:srgbClr val="ffffff"/>
                  </a:solidFill>
                </a:uFill>
                <a:latin typeface="Times New Roman"/>
              </a:rPr>
              <a:t>cianidina</a:t>
            </a:r>
            <a:r>
              <a:rPr b="0" lang="it-IT" sz="1800" spc="-1" strike="noStrike">
                <a:solidFill>
                  <a:srgbClr val="000000"/>
                </a:solidFill>
                <a:uFill>
                  <a:solidFill>
                    <a:srgbClr val="ffffff"/>
                  </a:solidFill>
                </a:uFill>
                <a:latin typeface="Times New Roman"/>
              </a:rPr>
              <a:t>. È particolarmente abbondante nelle arance rosse. La sua struttura è caratterizzata da un’estesa coniugazione responsabile della colorazione </a:t>
            </a:r>
            <a:r>
              <a:rPr b="0" lang="it-IT" sz="1800" spc="-1" strike="noStrike">
                <a:solidFill>
                  <a:srgbClr val="ff0000"/>
                </a:solidFill>
                <a:uFill>
                  <a:solidFill>
                    <a:srgbClr val="ffffff"/>
                  </a:solidFill>
                </a:uFill>
                <a:latin typeface="Times New Roman"/>
              </a:rPr>
              <a:t>rosso</a:t>
            </a:r>
            <a:r>
              <a:rPr b="0" lang="it-IT" sz="1800" spc="-1" strike="noStrike">
                <a:solidFill>
                  <a:srgbClr val="000000"/>
                </a:solidFill>
                <a:uFill>
                  <a:solidFill>
                    <a:srgbClr val="ffffff"/>
                  </a:solidFill>
                </a:uFill>
                <a:latin typeface="Times New Roman"/>
              </a:rPr>
              <a:t>-</a:t>
            </a:r>
            <a:r>
              <a:rPr b="0" lang="it-IT" sz="1800" spc="-1" strike="noStrike">
                <a:solidFill>
                  <a:srgbClr val="ffc000"/>
                </a:solidFill>
                <a:uFill>
                  <a:solidFill>
                    <a:srgbClr val="ffffff"/>
                  </a:solidFill>
                </a:uFill>
                <a:latin typeface="Times New Roman"/>
              </a:rPr>
              <a:t>arancio</a:t>
            </a:r>
            <a:r>
              <a:rPr b="0" lang="it-IT" sz="1800" spc="-1" strike="noStrike">
                <a:solidFill>
                  <a:srgbClr val="000000"/>
                </a:solidFill>
                <a:uFill>
                  <a:solidFill>
                    <a:srgbClr val="ffffff"/>
                  </a:solidFill>
                </a:uFill>
                <a:latin typeface="Times New Roman"/>
              </a:rPr>
              <a:t>.</a:t>
            </a:r>
            <a:endParaRPr b="0" lang="it-IT" sz="1800" spc="-1" strike="noStrike">
              <a:solidFill>
                <a:srgbClr val="000000"/>
              </a:solidFill>
              <a:uFill>
                <a:solidFill>
                  <a:srgbClr val="ffffff"/>
                </a:solidFill>
              </a:uFill>
              <a:latin typeface="Arial"/>
            </a:endParaRPr>
          </a:p>
        </p:txBody>
      </p:sp>
      <p:pic>
        <p:nvPicPr>
          <p:cNvPr id="373" name="Picture 6" descr=""/>
          <p:cNvPicPr/>
          <p:nvPr/>
        </p:nvPicPr>
        <p:blipFill>
          <a:blip r:embed="rId1"/>
          <a:stretch/>
        </p:blipFill>
        <p:spPr>
          <a:xfrm>
            <a:off x="5364000" y="115920"/>
            <a:ext cx="3504960" cy="2333160"/>
          </a:xfrm>
          <a:prstGeom prst="rect">
            <a:avLst/>
          </a:prstGeom>
          <a:ln>
            <a:noFill/>
          </a:ln>
        </p:spPr>
      </p:pic>
      <p:sp>
        <p:nvSpPr>
          <p:cNvPr id="374" name="CustomShape 2"/>
          <p:cNvSpPr/>
          <p:nvPr/>
        </p:nvSpPr>
        <p:spPr>
          <a:xfrm>
            <a:off x="33480" y="2997360"/>
            <a:ext cx="9119880" cy="950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Times New Roman"/>
              </a:rPr>
              <a:t>La cianidina è soggetta </a:t>
            </a:r>
            <a:r>
              <a:rPr b="1" lang="it-IT" sz="1800" spc="-1" strike="noStrike">
                <a:solidFill>
                  <a:srgbClr val="ff9933"/>
                </a:solidFill>
                <a:uFill>
                  <a:solidFill>
                    <a:srgbClr val="ffffff"/>
                  </a:solidFill>
                </a:uFill>
                <a:latin typeface="Times New Roman"/>
              </a:rPr>
              <a:t>a due equilibri acido-base </a:t>
            </a:r>
            <a:r>
              <a:rPr b="0" lang="it-IT" sz="1800" spc="-1" strike="noStrike">
                <a:solidFill>
                  <a:srgbClr val="000000"/>
                </a:solidFill>
                <a:uFill>
                  <a:solidFill>
                    <a:srgbClr val="ffffff"/>
                  </a:solidFill>
                </a:uFill>
                <a:latin typeface="Times New Roman"/>
              </a:rPr>
              <a:t>e </a:t>
            </a:r>
            <a:r>
              <a:rPr b="0" lang="it-IT" sz="1800" spc="-1" strike="noStrike">
                <a:solidFill>
                  <a:srgbClr val="ff0000"/>
                </a:solidFill>
                <a:uFill>
                  <a:solidFill>
                    <a:srgbClr val="ffffff"/>
                  </a:solidFill>
                </a:uFill>
                <a:latin typeface="Times New Roman"/>
              </a:rPr>
              <a:t>si comporta quindi come un acido diprotico </a:t>
            </a:r>
            <a:r>
              <a:rPr b="0" lang="it-IT" sz="1800" spc="-1" strike="noStrike">
                <a:solidFill>
                  <a:srgbClr val="000000"/>
                </a:solidFill>
                <a:uFill>
                  <a:solidFill>
                    <a:srgbClr val="ffffff"/>
                  </a:solidFill>
                </a:uFill>
                <a:latin typeface="Times New Roman"/>
              </a:rPr>
              <a:t>(</a:t>
            </a:r>
            <a:r>
              <a:rPr b="0" lang="it-IT" sz="1800" spc="-1" strike="noStrike">
                <a:solidFill>
                  <a:srgbClr val="ff0000"/>
                </a:solidFill>
                <a:uFill>
                  <a:solidFill>
                    <a:srgbClr val="ffffff"/>
                  </a:solidFill>
                </a:uFill>
                <a:latin typeface="Times New Roman"/>
              </a:rPr>
              <a:t>H</a:t>
            </a:r>
            <a:r>
              <a:rPr b="0" lang="it-IT" sz="1800" spc="-1" strike="noStrike" baseline="-25000">
                <a:solidFill>
                  <a:srgbClr val="ff0000"/>
                </a:solidFill>
                <a:uFill>
                  <a:solidFill>
                    <a:srgbClr val="ffffff"/>
                  </a:solidFill>
                </a:uFill>
                <a:latin typeface="Times New Roman"/>
              </a:rPr>
              <a:t>2</a:t>
            </a:r>
            <a:r>
              <a:rPr b="0" lang="it-IT" sz="1800" spc="-1" strike="noStrike">
                <a:solidFill>
                  <a:srgbClr val="ff0000"/>
                </a:solidFill>
                <a:uFill>
                  <a:solidFill>
                    <a:srgbClr val="ffffff"/>
                  </a:solidFill>
                </a:uFill>
                <a:latin typeface="Times New Roman"/>
              </a:rPr>
              <a:t>In</a:t>
            </a:r>
            <a:r>
              <a:rPr b="0" lang="it-IT" sz="1800" spc="-1" strike="noStrike">
                <a:solidFill>
                  <a:srgbClr val="000000"/>
                </a:solidFill>
                <a:uFill>
                  <a:solidFill>
                    <a:srgbClr val="ffffff"/>
                  </a:solidFill>
                </a:uFill>
                <a:latin typeface="Times New Roman"/>
              </a:rPr>
              <a:t>). </a:t>
            </a:r>
            <a:endParaRPr b="0" lang="it-IT" sz="1800" spc="-1" strike="noStrike">
              <a:solidFill>
                <a:srgbClr val="000000"/>
              </a:solidFill>
              <a:uFill>
                <a:solidFill>
                  <a:srgbClr val="ffffff"/>
                </a:solidFill>
              </a:uFill>
              <a:latin typeface="Arial"/>
            </a:endParaRPr>
          </a:p>
          <a:p>
            <a:pPr>
              <a:lnSpc>
                <a:spcPct val="100000"/>
              </a:lnSpc>
            </a:pPr>
            <a:endParaRPr b="0" lang="it-IT" sz="1800" spc="-1" strike="noStrike">
              <a:solidFill>
                <a:srgbClr val="000000"/>
              </a:solidFill>
              <a:uFill>
                <a:solidFill>
                  <a:srgbClr val="ffffff"/>
                </a:solidFill>
              </a:uFill>
              <a:latin typeface="Arial"/>
            </a:endParaRPr>
          </a:p>
        </p:txBody>
      </p:sp>
      <p:sp>
        <p:nvSpPr>
          <p:cNvPr id="375" name="CustomShape 3"/>
          <p:cNvSpPr/>
          <p:nvPr/>
        </p:nvSpPr>
        <p:spPr>
          <a:xfrm>
            <a:off x="7101360" y="2265480"/>
            <a:ext cx="12830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uFill>
                  <a:solidFill>
                    <a:srgbClr val="ffffff"/>
                  </a:solidFill>
                </a:uFill>
                <a:latin typeface="Bookman Old Style"/>
              </a:rPr>
              <a:t>cianidina</a:t>
            </a:r>
            <a:endParaRPr b="0" lang="it-IT" sz="1800" spc="-1" strike="noStrike">
              <a:solidFill>
                <a:srgbClr val="000000"/>
              </a:solidFill>
              <a:uFill>
                <a:solidFill>
                  <a:srgbClr val="ffffff"/>
                </a:solidFill>
              </a:uFill>
              <a:latin typeface="Arial"/>
            </a:endParaRPr>
          </a:p>
        </p:txBody>
      </p:sp>
      <p:sp>
        <p:nvSpPr>
          <p:cNvPr id="376" name="CustomShape 4"/>
          <p:cNvSpPr/>
          <p:nvPr/>
        </p:nvSpPr>
        <p:spPr>
          <a:xfrm>
            <a:off x="6229440" y="6014880"/>
            <a:ext cx="2914200" cy="577080"/>
          </a:xfrm>
          <a:prstGeom prst="rect">
            <a:avLst/>
          </a:prstGeom>
          <a:noFill/>
          <a:ln>
            <a:noFill/>
          </a:ln>
        </p:spPr>
        <p:style>
          <a:lnRef idx="0"/>
          <a:fillRef idx="0"/>
          <a:effectRef idx="0"/>
          <a:fontRef idx="minor"/>
        </p:style>
        <p:txBody>
          <a:bodyPr lIns="90000" rIns="90000" tIns="45000" bIns="45000"/>
          <a:p>
            <a:pPr algn="r">
              <a:lnSpc>
                <a:spcPct val="100000"/>
              </a:lnSpc>
            </a:pPr>
            <a:r>
              <a:rPr b="0" lang="it-IT" sz="1600" spc="-1" strike="noStrike">
                <a:solidFill>
                  <a:srgbClr val="ffc000"/>
                </a:solidFill>
                <a:uFill>
                  <a:solidFill>
                    <a:srgbClr val="ffffff"/>
                  </a:solidFill>
                </a:uFill>
                <a:latin typeface="Times New Roman"/>
              </a:rPr>
              <a:t>Il pH è basico: la cianidina perde un altro ione H</a:t>
            </a:r>
            <a:r>
              <a:rPr b="0" lang="it-IT" sz="1600" spc="-1" strike="noStrike" baseline="30000">
                <a:solidFill>
                  <a:srgbClr val="ffc000"/>
                </a:solidFill>
                <a:uFill>
                  <a:solidFill>
                    <a:srgbClr val="ffffff"/>
                  </a:solidFill>
                </a:uFill>
                <a:latin typeface="Times New Roman"/>
              </a:rPr>
              <a:t>+</a:t>
            </a:r>
            <a:r>
              <a:rPr b="0" lang="it-IT" sz="1600" spc="-1" strike="noStrike">
                <a:solidFill>
                  <a:srgbClr val="ffc000"/>
                </a:solidFill>
                <a:uFill>
                  <a:solidFill>
                    <a:srgbClr val="ffffff"/>
                  </a:solidFill>
                </a:uFill>
                <a:latin typeface="Times New Roman"/>
              </a:rPr>
              <a:t> e diventa gialla.</a:t>
            </a:r>
            <a:endParaRPr b="0" lang="it-IT" sz="1600" spc="-1" strike="noStrike">
              <a:solidFill>
                <a:srgbClr val="000000"/>
              </a:solidFill>
              <a:uFill>
                <a:solidFill>
                  <a:srgbClr val="ffffff"/>
                </a:solidFill>
              </a:uFill>
              <a:latin typeface="Arial"/>
            </a:endParaRPr>
          </a:p>
        </p:txBody>
      </p:sp>
      <p:pic>
        <p:nvPicPr>
          <p:cNvPr id="377" name="Picture 5" descr=""/>
          <p:cNvPicPr/>
          <p:nvPr/>
        </p:nvPicPr>
        <p:blipFill>
          <a:blip r:embed="rId2"/>
          <a:stretch/>
        </p:blipFill>
        <p:spPr>
          <a:xfrm>
            <a:off x="23760" y="3635280"/>
            <a:ext cx="8991360" cy="1942920"/>
          </a:xfrm>
          <a:prstGeom prst="rect">
            <a:avLst/>
          </a:prstGeom>
          <a:ln>
            <a:noFill/>
          </a:ln>
        </p:spPr>
      </p:pic>
      <p:sp>
        <p:nvSpPr>
          <p:cNvPr id="378" name="CustomShape 5"/>
          <p:cNvSpPr/>
          <p:nvPr/>
        </p:nvSpPr>
        <p:spPr>
          <a:xfrm>
            <a:off x="-7920" y="5769000"/>
            <a:ext cx="2476080" cy="1063800"/>
          </a:xfrm>
          <a:prstGeom prst="rect">
            <a:avLst/>
          </a:prstGeom>
          <a:noFill/>
          <a:ln>
            <a:noFill/>
          </a:ln>
        </p:spPr>
        <p:style>
          <a:lnRef idx="0"/>
          <a:fillRef idx="0"/>
          <a:effectRef idx="0"/>
          <a:fontRef idx="minor"/>
        </p:style>
        <p:txBody>
          <a:bodyPr lIns="90000" rIns="90000" tIns="45000" bIns="45000"/>
          <a:p>
            <a:pPr>
              <a:lnSpc>
                <a:spcPct val="100000"/>
              </a:lnSpc>
            </a:pPr>
            <a:r>
              <a:rPr b="0" lang="it-IT" sz="1600" spc="-1" strike="noStrike">
                <a:solidFill>
                  <a:srgbClr val="ff0000"/>
                </a:solidFill>
                <a:uFill>
                  <a:solidFill>
                    <a:srgbClr val="ffffff"/>
                  </a:solidFill>
                </a:uFill>
                <a:latin typeface="Times New Roman"/>
              </a:rPr>
              <a:t>La soluzione è nettamente acida: la cianidina è presente come catione flavilio di colore rosso</a:t>
            </a:r>
            <a:endParaRPr b="0" lang="it-IT" sz="1600" spc="-1" strike="noStrike">
              <a:solidFill>
                <a:srgbClr val="000000"/>
              </a:solidFill>
              <a:uFill>
                <a:solidFill>
                  <a:srgbClr val="ffffff"/>
                </a:solidFill>
              </a:uFill>
              <a:latin typeface="Arial"/>
            </a:endParaRPr>
          </a:p>
        </p:txBody>
      </p:sp>
      <p:sp>
        <p:nvSpPr>
          <p:cNvPr id="379" name="CustomShape 6"/>
          <p:cNvSpPr/>
          <p:nvPr/>
        </p:nvSpPr>
        <p:spPr>
          <a:xfrm>
            <a:off x="3368520" y="5904000"/>
            <a:ext cx="2449080" cy="820440"/>
          </a:xfrm>
          <a:prstGeom prst="rect">
            <a:avLst/>
          </a:prstGeom>
          <a:noFill/>
          <a:ln>
            <a:noFill/>
          </a:ln>
        </p:spPr>
        <p:style>
          <a:lnRef idx="0"/>
          <a:fillRef idx="0"/>
          <a:effectRef idx="0"/>
          <a:fontRef idx="minor"/>
        </p:style>
        <p:txBody>
          <a:bodyPr lIns="90000" rIns="90000" tIns="45000" bIns="45000"/>
          <a:p>
            <a:pPr algn="ctr">
              <a:lnSpc>
                <a:spcPct val="100000"/>
              </a:lnSpc>
            </a:pPr>
            <a:r>
              <a:rPr b="0" lang="it-IT" sz="1600" spc="-1" strike="noStrike">
                <a:solidFill>
                  <a:srgbClr val="0033cc"/>
                </a:solidFill>
                <a:uFill>
                  <a:solidFill>
                    <a:srgbClr val="ffffff"/>
                  </a:solidFill>
                </a:uFill>
                <a:latin typeface="Times New Roman"/>
              </a:rPr>
              <a:t>Il pH è neutro: la cianidina perde uno ione H</a:t>
            </a:r>
            <a:r>
              <a:rPr b="0" lang="it-IT" sz="1600" spc="-1" strike="noStrike" baseline="30000">
                <a:solidFill>
                  <a:srgbClr val="0033cc"/>
                </a:solidFill>
                <a:uFill>
                  <a:solidFill>
                    <a:srgbClr val="ffffff"/>
                  </a:solidFill>
                </a:uFill>
                <a:latin typeface="Times New Roman"/>
              </a:rPr>
              <a:t>+</a:t>
            </a:r>
            <a:r>
              <a:rPr b="0" lang="it-IT" sz="1600" spc="-1" strike="noStrike">
                <a:solidFill>
                  <a:srgbClr val="0033cc"/>
                </a:solidFill>
                <a:uFill>
                  <a:solidFill>
                    <a:srgbClr val="ffffff"/>
                  </a:solidFill>
                </a:uFill>
                <a:latin typeface="Times New Roman"/>
              </a:rPr>
              <a:t> e diventa blu.</a:t>
            </a:r>
            <a:endParaRPr b="0" lang="it-IT" sz="16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6480" y="-14400"/>
            <a:ext cx="6654600" cy="17362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Arial"/>
              </a:rPr>
              <a:t>Ecco perché alcune piante hanno fiori di colore diverso in funzione dell’acidità del terreno in cui sono coltivate. Si noti che la cianidina impartisce la colorazione dei petali del fiordaliso, della rosa e di alcune dalie e delle ortensie, che però presentano colorazioni differenti a causa del diverso pH nei petali.</a:t>
            </a:r>
            <a:endParaRPr b="0" lang="it-IT" sz="1800" spc="-1" strike="noStrike">
              <a:solidFill>
                <a:srgbClr val="000000"/>
              </a:solidFill>
              <a:uFill>
                <a:solidFill>
                  <a:srgbClr val="ffffff"/>
                </a:solidFill>
              </a:uFill>
              <a:latin typeface="Arial"/>
            </a:endParaRPr>
          </a:p>
        </p:txBody>
      </p:sp>
      <p:pic>
        <p:nvPicPr>
          <p:cNvPr id="381" name="Picture 6" descr=""/>
          <p:cNvPicPr/>
          <p:nvPr/>
        </p:nvPicPr>
        <p:blipFill>
          <a:blip r:embed="rId1"/>
          <a:stretch/>
        </p:blipFill>
        <p:spPr>
          <a:xfrm>
            <a:off x="6656400" y="0"/>
            <a:ext cx="2488680" cy="1660320"/>
          </a:xfrm>
          <a:prstGeom prst="rect">
            <a:avLst/>
          </a:prstGeom>
          <a:ln>
            <a:noFill/>
          </a:ln>
        </p:spPr>
      </p:pic>
      <p:pic>
        <p:nvPicPr>
          <p:cNvPr id="382" name="Picture 7" descr=""/>
          <p:cNvPicPr/>
          <p:nvPr/>
        </p:nvPicPr>
        <p:blipFill>
          <a:blip r:embed="rId2"/>
          <a:stretch/>
        </p:blipFill>
        <p:spPr>
          <a:xfrm>
            <a:off x="19080" y="3905280"/>
            <a:ext cx="3161880" cy="2106360"/>
          </a:xfrm>
          <a:prstGeom prst="rect">
            <a:avLst/>
          </a:prstGeom>
          <a:ln>
            <a:noFill/>
          </a:ln>
        </p:spPr>
      </p:pic>
      <p:pic>
        <p:nvPicPr>
          <p:cNvPr id="383" name="Picture 8" descr=""/>
          <p:cNvPicPr/>
          <p:nvPr/>
        </p:nvPicPr>
        <p:blipFill>
          <a:blip r:embed="rId3"/>
          <a:stretch/>
        </p:blipFill>
        <p:spPr>
          <a:xfrm>
            <a:off x="6012000" y="3905280"/>
            <a:ext cx="3150720" cy="2106360"/>
          </a:xfrm>
          <a:prstGeom prst="rect">
            <a:avLst/>
          </a:prstGeom>
          <a:ln>
            <a:noFill/>
          </a:ln>
        </p:spPr>
      </p:pic>
      <p:pic>
        <p:nvPicPr>
          <p:cNvPr id="384" name="Picture 9" descr=""/>
          <p:cNvPicPr/>
          <p:nvPr/>
        </p:nvPicPr>
        <p:blipFill>
          <a:blip r:embed="rId4"/>
          <a:stretch/>
        </p:blipFill>
        <p:spPr>
          <a:xfrm>
            <a:off x="3181320" y="3905280"/>
            <a:ext cx="3160440" cy="2106360"/>
          </a:xfrm>
          <a:prstGeom prst="rect">
            <a:avLst/>
          </a:prstGeom>
          <a:ln>
            <a:noFill/>
          </a:ln>
        </p:spPr>
      </p:pic>
      <p:sp>
        <p:nvSpPr>
          <p:cNvPr id="385" name="CustomShape 2"/>
          <p:cNvSpPr/>
          <p:nvPr/>
        </p:nvSpPr>
        <p:spPr>
          <a:xfrm>
            <a:off x="-3240" y="6066000"/>
            <a:ext cx="3184200" cy="820440"/>
          </a:xfrm>
          <a:prstGeom prst="rect">
            <a:avLst/>
          </a:prstGeom>
          <a:noFill/>
          <a:ln>
            <a:solidFill>
              <a:schemeClr val="accent5">
                <a:lumMod val="75000"/>
              </a:schemeClr>
            </a:solidFill>
          </a:ln>
        </p:spPr>
        <p:style>
          <a:lnRef idx="0"/>
          <a:fillRef idx="0"/>
          <a:effectRef idx="0"/>
          <a:fontRef idx="minor"/>
        </p:style>
        <p:txBody>
          <a:bodyPr lIns="90000" rIns="90000" tIns="45000" bIns="45000"/>
          <a:p>
            <a:pPr>
              <a:lnSpc>
                <a:spcPct val="100000"/>
              </a:lnSpc>
            </a:pPr>
            <a:r>
              <a:rPr b="1" lang="it-IT" sz="1600" spc="-1" strike="noStrike">
                <a:solidFill>
                  <a:srgbClr val="00b0f0"/>
                </a:solidFill>
                <a:uFill>
                  <a:solidFill>
                    <a:srgbClr val="ffffff"/>
                  </a:solidFill>
                </a:uFill>
                <a:latin typeface="Times New Roman"/>
              </a:rPr>
              <a:t>Fiori blu </a:t>
            </a:r>
            <a:r>
              <a:rPr b="0" lang="it-IT" sz="1600" spc="-1" strike="noStrike">
                <a:solidFill>
                  <a:srgbClr val="000000"/>
                </a:solidFill>
                <a:uFill>
                  <a:solidFill>
                    <a:srgbClr val="ffffff"/>
                  </a:solidFill>
                </a:uFill>
                <a:latin typeface="Times New Roman"/>
              </a:rPr>
              <a:t>(più o meno intenso) nei terreni acidi (</a:t>
            </a:r>
            <a:r>
              <a:rPr b="0" lang="it-IT" sz="1600" spc="-1" strike="noStrike">
                <a:solidFill>
                  <a:srgbClr val="00b0f0"/>
                </a:solidFill>
                <a:uFill>
                  <a:solidFill>
                    <a:srgbClr val="ffffff"/>
                  </a:solidFill>
                </a:uFill>
                <a:latin typeface="Times New Roman"/>
              </a:rPr>
              <a:t>pH da 5 a 5,5</a:t>
            </a:r>
            <a:r>
              <a:rPr b="0" lang="it-IT" sz="1600" spc="-1" strike="noStrike">
                <a:solidFill>
                  <a:srgbClr val="000000"/>
                </a:solidFill>
                <a:uFill>
                  <a:solidFill>
                    <a:srgbClr val="ffffff"/>
                  </a:solidFill>
                </a:uFill>
                <a:latin typeface="Times New Roman"/>
              </a:rPr>
              <a:t>).</a:t>
            </a:r>
            <a:endParaRPr b="0" lang="it-IT" sz="1600" spc="-1" strike="noStrike">
              <a:solidFill>
                <a:srgbClr val="000000"/>
              </a:solidFill>
              <a:uFill>
                <a:solidFill>
                  <a:srgbClr val="ffffff"/>
                </a:solidFill>
              </a:uFill>
              <a:latin typeface="Arial"/>
            </a:endParaRPr>
          </a:p>
          <a:p>
            <a:pPr>
              <a:lnSpc>
                <a:spcPct val="100000"/>
              </a:lnSpc>
            </a:pPr>
            <a:endParaRPr b="0" lang="it-IT" sz="1600" spc="-1" strike="noStrike">
              <a:solidFill>
                <a:srgbClr val="000000"/>
              </a:solidFill>
              <a:uFill>
                <a:solidFill>
                  <a:srgbClr val="ffffff"/>
                </a:solidFill>
              </a:uFill>
              <a:latin typeface="Arial"/>
            </a:endParaRPr>
          </a:p>
        </p:txBody>
      </p:sp>
      <p:sp>
        <p:nvSpPr>
          <p:cNvPr id="386" name="CustomShape 3"/>
          <p:cNvSpPr/>
          <p:nvPr/>
        </p:nvSpPr>
        <p:spPr>
          <a:xfrm>
            <a:off x="3198960" y="6056280"/>
            <a:ext cx="3142800" cy="820440"/>
          </a:xfrm>
          <a:prstGeom prst="rect">
            <a:avLst/>
          </a:prstGeom>
          <a:noFill/>
          <a:ln w="9360">
            <a:solidFill>
              <a:srgbClr val="7030a0"/>
            </a:solidFill>
            <a:miter/>
          </a:ln>
        </p:spPr>
        <p:style>
          <a:lnRef idx="0"/>
          <a:fillRef idx="0"/>
          <a:effectRef idx="0"/>
          <a:fontRef idx="minor"/>
        </p:style>
        <p:txBody>
          <a:bodyPr lIns="90000" rIns="90000" tIns="45000" bIns="45000"/>
          <a:p>
            <a:pPr>
              <a:lnSpc>
                <a:spcPct val="100000"/>
              </a:lnSpc>
            </a:pPr>
            <a:r>
              <a:rPr b="1" lang="it-IT" sz="1600" spc="-1" strike="noStrike">
                <a:solidFill>
                  <a:srgbClr val="6b6bcf"/>
                </a:solidFill>
                <a:uFill>
                  <a:solidFill>
                    <a:srgbClr val="ffffff"/>
                  </a:solidFill>
                </a:uFill>
                <a:latin typeface="Times New Roman"/>
              </a:rPr>
              <a:t>Fiori lilla </a:t>
            </a:r>
            <a:r>
              <a:rPr b="0" lang="it-IT" sz="1600" spc="-1" strike="noStrike">
                <a:solidFill>
                  <a:srgbClr val="000000"/>
                </a:solidFill>
                <a:uFill>
                  <a:solidFill>
                    <a:srgbClr val="ffffff"/>
                  </a:solidFill>
                </a:uFill>
                <a:latin typeface="Times New Roman"/>
              </a:rPr>
              <a:t>o </a:t>
            </a:r>
            <a:r>
              <a:rPr b="1" lang="it-IT" sz="1600" spc="-1" strike="noStrike">
                <a:solidFill>
                  <a:srgbClr val="ff0066"/>
                </a:solidFill>
                <a:uFill>
                  <a:solidFill>
                    <a:srgbClr val="ffffff"/>
                  </a:solidFill>
                </a:uFill>
                <a:latin typeface="Times New Roman"/>
              </a:rPr>
              <a:t>rosso magenta </a:t>
            </a:r>
            <a:r>
              <a:rPr b="0" lang="it-IT" sz="1600" spc="-1" strike="noStrike">
                <a:solidFill>
                  <a:srgbClr val="000000"/>
                </a:solidFill>
                <a:uFill>
                  <a:solidFill>
                    <a:srgbClr val="ffffff"/>
                  </a:solidFill>
                </a:uFill>
                <a:latin typeface="Times New Roman"/>
              </a:rPr>
              <a:t>nei terreni con pH compreso fra </a:t>
            </a:r>
            <a:r>
              <a:rPr b="0" lang="it-IT" sz="1600" spc="-1" strike="noStrike">
                <a:solidFill>
                  <a:srgbClr val="7575d1"/>
                </a:solidFill>
                <a:uFill>
                  <a:solidFill>
                    <a:srgbClr val="ffffff"/>
                  </a:solidFill>
                </a:uFill>
                <a:latin typeface="Times New Roman"/>
              </a:rPr>
              <a:t>5,5 e 6,5.</a:t>
            </a:r>
            <a:endParaRPr b="0" lang="it-IT" sz="1600" spc="-1" strike="noStrike">
              <a:solidFill>
                <a:srgbClr val="000000"/>
              </a:solidFill>
              <a:uFill>
                <a:solidFill>
                  <a:srgbClr val="ffffff"/>
                </a:solidFill>
              </a:uFill>
              <a:latin typeface="Arial"/>
            </a:endParaRPr>
          </a:p>
        </p:txBody>
      </p:sp>
      <p:sp>
        <p:nvSpPr>
          <p:cNvPr id="387" name="CustomShape 4"/>
          <p:cNvSpPr/>
          <p:nvPr/>
        </p:nvSpPr>
        <p:spPr>
          <a:xfrm>
            <a:off x="6365880" y="6056280"/>
            <a:ext cx="2796840" cy="820440"/>
          </a:xfrm>
          <a:prstGeom prst="rect">
            <a:avLst/>
          </a:prstGeom>
          <a:noFill/>
          <a:ln w="9360">
            <a:solidFill>
              <a:srgbClr val="ff99ff"/>
            </a:solidFill>
            <a:miter/>
          </a:ln>
        </p:spPr>
        <p:style>
          <a:lnRef idx="0"/>
          <a:fillRef idx="0"/>
          <a:effectRef idx="0"/>
          <a:fontRef idx="minor"/>
        </p:style>
        <p:txBody>
          <a:bodyPr lIns="90000" rIns="90000" tIns="45000" bIns="45000"/>
          <a:p>
            <a:pPr>
              <a:lnSpc>
                <a:spcPct val="100000"/>
              </a:lnSpc>
            </a:pPr>
            <a:r>
              <a:rPr b="1" lang="it-IT" sz="1600" spc="-1" strike="noStrike">
                <a:solidFill>
                  <a:srgbClr val="ff99cc"/>
                </a:solidFill>
                <a:uFill>
                  <a:solidFill>
                    <a:srgbClr val="ffffff"/>
                  </a:solidFill>
                </a:uFill>
                <a:latin typeface="Times New Roman"/>
              </a:rPr>
              <a:t>Fiori rosa </a:t>
            </a:r>
            <a:r>
              <a:rPr b="0" lang="it-IT" sz="1600" spc="-1" strike="noStrike">
                <a:solidFill>
                  <a:srgbClr val="000000"/>
                </a:solidFill>
                <a:uFill>
                  <a:solidFill>
                    <a:srgbClr val="ffffff"/>
                  </a:solidFill>
                </a:uFill>
                <a:latin typeface="Times New Roman"/>
              </a:rPr>
              <a:t>nei terreni più con </a:t>
            </a:r>
            <a:r>
              <a:rPr b="0" lang="it-IT" sz="1600" spc="-1" strike="noStrike">
                <a:solidFill>
                  <a:srgbClr val="ff99cc"/>
                </a:solidFill>
                <a:uFill>
                  <a:solidFill>
                    <a:srgbClr val="ffffff"/>
                  </a:solidFill>
                </a:uFill>
                <a:latin typeface="Times New Roman"/>
              </a:rPr>
              <a:t>pH fra 6,5 e 7</a:t>
            </a:r>
            <a:r>
              <a:rPr b="0" lang="it-IT" sz="1600" spc="-1" strike="noStrike">
                <a:solidFill>
                  <a:srgbClr val="000000"/>
                </a:solidFill>
                <a:uFill>
                  <a:solidFill>
                    <a:srgbClr val="ffffff"/>
                  </a:solidFill>
                </a:uFill>
                <a:latin typeface="Times New Roman"/>
              </a:rPr>
              <a:t>.</a:t>
            </a:r>
            <a:endParaRPr b="0" lang="it-IT" sz="1600" spc="-1" strike="noStrike">
              <a:solidFill>
                <a:srgbClr val="000000"/>
              </a:solidFill>
              <a:uFill>
                <a:solidFill>
                  <a:srgbClr val="ffffff"/>
                </a:solidFill>
              </a:uFill>
              <a:latin typeface="Arial"/>
            </a:endParaRPr>
          </a:p>
          <a:p>
            <a:pPr>
              <a:lnSpc>
                <a:spcPct val="100000"/>
              </a:lnSpc>
            </a:pPr>
            <a:endParaRPr b="0" lang="it-IT" sz="1600" spc="-1" strike="noStrike">
              <a:solidFill>
                <a:srgbClr val="000000"/>
              </a:solidFill>
              <a:uFill>
                <a:solidFill>
                  <a:srgbClr val="ffffff"/>
                </a:solidFill>
              </a:uFill>
              <a:latin typeface="Arial"/>
            </a:endParaRPr>
          </a:p>
        </p:txBody>
      </p:sp>
      <p:sp>
        <p:nvSpPr>
          <p:cNvPr id="388" name="CustomShape 5"/>
          <p:cNvSpPr/>
          <p:nvPr/>
        </p:nvSpPr>
        <p:spPr>
          <a:xfrm>
            <a:off x="-19080" y="2023560"/>
            <a:ext cx="9170640" cy="1461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Arial"/>
              </a:rPr>
              <a:t>Tuttavia, </a:t>
            </a:r>
            <a:r>
              <a:rPr b="0" lang="it-IT" sz="1800" spc="-1" strike="noStrike">
                <a:solidFill>
                  <a:srgbClr val="3c8c93"/>
                </a:solidFill>
                <a:uFill>
                  <a:solidFill>
                    <a:srgbClr val="ffffff"/>
                  </a:solidFill>
                </a:uFill>
                <a:latin typeface="Arial"/>
              </a:rPr>
              <a:t>il pH non è la sola causa del colore. </a:t>
            </a:r>
            <a:r>
              <a:rPr b="0" lang="it-IT" sz="1800" spc="-1" strike="noStrike">
                <a:solidFill>
                  <a:srgbClr val="000000"/>
                </a:solidFill>
                <a:uFill>
                  <a:solidFill>
                    <a:srgbClr val="ffffff"/>
                  </a:solidFill>
                </a:uFill>
                <a:latin typeface="Arial"/>
              </a:rPr>
              <a:t>Infatti, </a:t>
            </a:r>
            <a:r>
              <a:rPr b="0" lang="it-IT" sz="1800" spc="-1" strike="noStrike" u="sng">
                <a:solidFill>
                  <a:srgbClr val="000000"/>
                </a:solidFill>
                <a:uFill>
                  <a:solidFill>
                    <a:srgbClr val="ffffff"/>
                  </a:solidFill>
                </a:uFill>
                <a:latin typeface="Arial"/>
              </a:rPr>
              <a:t>i due ossidrili in posizione orto, presenti nelle antocianidine, sono in grado di complessare ioni metallici, quali Al</a:t>
            </a:r>
            <a:r>
              <a:rPr b="0" lang="it-IT" sz="1800" spc="-1" strike="noStrike" u="sng" baseline="30000">
                <a:solidFill>
                  <a:srgbClr val="000000"/>
                </a:solidFill>
                <a:uFill>
                  <a:solidFill>
                    <a:srgbClr val="ffffff"/>
                  </a:solidFill>
                </a:uFill>
                <a:latin typeface="Arial"/>
              </a:rPr>
              <a:t>3+</a:t>
            </a:r>
            <a:r>
              <a:rPr b="0" lang="it-IT" sz="1800" spc="-1" strike="noStrike" u="sng">
                <a:solidFill>
                  <a:srgbClr val="000000"/>
                </a:solidFill>
                <a:uFill>
                  <a:solidFill>
                    <a:srgbClr val="ffffff"/>
                  </a:solidFill>
                </a:uFill>
                <a:latin typeface="Arial"/>
              </a:rPr>
              <a:t> o Fe</a:t>
            </a:r>
            <a:r>
              <a:rPr b="0" lang="it-IT" sz="1800" spc="-1" strike="noStrike" u="sng" baseline="30000">
                <a:solidFill>
                  <a:srgbClr val="000000"/>
                </a:solidFill>
                <a:uFill>
                  <a:solidFill>
                    <a:srgbClr val="ffffff"/>
                  </a:solidFill>
                </a:uFill>
                <a:latin typeface="Arial"/>
              </a:rPr>
              <a:t>3+</a:t>
            </a:r>
            <a:r>
              <a:rPr b="0" lang="it-IT" sz="1800" spc="-1" strike="noStrike">
                <a:solidFill>
                  <a:srgbClr val="000000"/>
                </a:solidFill>
                <a:uFill>
                  <a:solidFill>
                    <a:srgbClr val="ffffff"/>
                  </a:solidFill>
                </a:uFill>
                <a:latin typeface="Arial"/>
              </a:rPr>
              <a:t>. </a:t>
            </a:r>
            <a:r>
              <a:rPr b="0" lang="it-IT" sz="1800" spc="-1" strike="noStrike">
                <a:solidFill>
                  <a:srgbClr val="3c8c93"/>
                </a:solidFill>
                <a:uFill>
                  <a:solidFill>
                    <a:srgbClr val="ffffff"/>
                  </a:solidFill>
                </a:uFill>
                <a:latin typeface="Arial"/>
              </a:rPr>
              <a:t>Il colore dei </a:t>
            </a:r>
            <a:r>
              <a:rPr b="1" lang="it-IT" sz="1800" spc="-1" strike="noStrike">
                <a:solidFill>
                  <a:srgbClr val="3c8c93"/>
                </a:solidFill>
                <a:uFill>
                  <a:solidFill>
                    <a:srgbClr val="ffffff"/>
                  </a:solidFill>
                </a:uFill>
                <a:latin typeface="Arial"/>
              </a:rPr>
              <a:t>fiordalisi</a:t>
            </a:r>
            <a:r>
              <a:rPr b="0" lang="it-IT" sz="1800" spc="-1" strike="noStrike">
                <a:solidFill>
                  <a:srgbClr val="3c8c93"/>
                </a:solidFill>
                <a:uFill>
                  <a:solidFill>
                    <a:srgbClr val="ffffff"/>
                  </a:solidFill>
                </a:uFill>
                <a:latin typeface="Arial"/>
              </a:rPr>
              <a:t> è infatti dovuto al complesso metallico con </a:t>
            </a:r>
            <a:r>
              <a:rPr b="1" lang="it-IT" sz="1800" spc="-1" strike="noStrike">
                <a:solidFill>
                  <a:srgbClr val="3c8c93"/>
                </a:solidFill>
                <a:uFill>
                  <a:solidFill>
                    <a:srgbClr val="ffffff"/>
                  </a:solidFill>
                </a:uFill>
                <a:latin typeface="Arial"/>
              </a:rPr>
              <a:t>ferro</a:t>
            </a:r>
            <a:r>
              <a:rPr b="0" lang="it-IT" sz="1800" spc="-1" strike="noStrike">
                <a:solidFill>
                  <a:srgbClr val="3c8c93"/>
                </a:solidFill>
                <a:uFill>
                  <a:solidFill>
                    <a:srgbClr val="ffffff"/>
                  </a:solidFill>
                </a:uFill>
                <a:latin typeface="Arial"/>
              </a:rPr>
              <a:t> ed </a:t>
            </a:r>
            <a:r>
              <a:rPr b="1" lang="it-IT" sz="1800" spc="-1" strike="noStrike">
                <a:solidFill>
                  <a:srgbClr val="3c8c93"/>
                </a:solidFill>
                <a:uFill>
                  <a:solidFill>
                    <a:srgbClr val="ffffff"/>
                  </a:solidFill>
                </a:uFill>
                <a:latin typeface="Arial"/>
              </a:rPr>
              <a:t>alluminio</a:t>
            </a:r>
            <a:r>
              <a:rPr b="0" lang="it-IT" sz="1800" spc="-1" strike="noStrike">
                <a:solidFill>
                  <a:srgbClr val="000000"/>
                </a:solidFill>
                <a:uFill>
                  <a:solidFill>
                    <a:srgbClr val="ffffff"/>
                  </a:solidFill>
                </a:uFill>
                <a:latin typeface="Arial"/>
              </a:rPr>
              <a:t>, mentre nelle </a:t>
            </a:r>
            <a:r>
              <a:rPr b="1" lang="it-IT" sz="1800" spc="-1" strike="noStrike">
                <a:solidFill>
                  <a:srgbClr val="72bfc5"/>
                </a:solidFill>
                <a:uFill>
                  <a:solidFill>
                    <a:srgbClr val="ffffff"/>
                  </a:solidFill>
                </a:uFill>
                <a:latin typeface="Arial"/>
              </a:rPr>
              <a:t>ortensie blu </a:t>
            </a:r>
            <a:r>
              <a:rPr b="0" lang="it-IT" sz="1800" spc="-1" strike="noStrike">
                <a:solidFill>
                  <a:srgbClr val="72bfc5"/>
                </a:solidFill>
                <a:uFill>
                  <a:solidFill>
                    <a:srgbClr val="ffffff"/>
                  </a:solidFill>
                </a:uFill>
                <a:latin typeface="Arial"/>
              </a:rPr>
              <a:t>è presente solo l’</a:t>
            </a:r>
            <a:r>
              <a:rPr b="1" lang="it-IT" sz="1800" spc="-1" strike="noStrike">
                <a:solidFill>
                  <a:srgbClr val="72bfc5"/>
                </a:solidFill>
                <a:uFill>
                  <a:solidFill>
                    <a:srgbClr val="ffffff"/>
                  </a:solidFill>
                </a:uFill>
                <a:latin typeface="Arial"/>
              </a:rPr>
              <a:t>alluminio</a:t>
            </a:r>
            <a:r>
              <a:rPr b="0" lang="it-IT" sz="1800" spc="-1" strike="noStrike">
                <a:solidFill>
                  <a:srgbClr val="000000"/>
                </a:solidFill>
                <a:uFill>
                  <a:solidFill>
                    <a:srgbClr val="ffffff"/>
                  </a:solidFill>
                </a:uFill>
                <a:latin typeface="Arial"/>
              </a:rPr>
              <a:t> e nelle </a:t>
            </a:r>
            <a:r>
              <a:rPr b="1" lang="it-IT" sz="1800" spc="-1" strike="noStrike">
                <a:solidFill>
                  <a:srgbClr val="ff99ff"/>
                </a:solidFill>
                <a:uFill>
                  <a:solidFill>
                    <a:srgbClr val="ffffff"/>
                  </a:solidFill>
                </a:uFill>
                <a:latin typeface="Arial"/>
              </a:rPr>
              <a:t>rose</a:t>
            </a:r>
            <a:r>
              <a:rPr b="0" lang="it-IT" sz="1800" spc="-1" strike="noStrike">
                <a:solidFill>
                  <a:srgbClr val="ff99ff"/>
                </a:solidFill>
                <a:uFill>
                  <a:solidFill>
                    <a:srgbClr val="ffffff"/>
                  </a:solidFill>
                </a:uFill>
                <a:latin typeface="Arial"/>
              </a:rPr>
              <a:t> non è presente alcun metallo</a:t>
            </a:r>
            <a:r>
              <a:rPr b="0" lang="it-IT" sz="1800" spc="-1" strike="noStrike">
                <a:solidFill>
                  <a:srgbClr val="000000"/>
                </a:solidFill>
                <a:uFill>
                  <a:solidFill>
                    <a:srgbClr val="ffffff"/>
                  </a:solidFill>
                </a:uFill>
                <a:latin typeface="Arial"/>
              </a:rPr>
              <a:t>.</a:t>
            </a:r>
            <a:endParaRPr b="0" lang="it-IT"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TextShape 1"/>
          <p:cNvSpPr txBox="1"/>
          <p:nvPr/>
        </p:nvSpPr>
        <p:spPr>
          <a:xfrm>
            <a:off x="0" y="3240"/>
            <a:ext cx="9143640" cy="1142640"/>
          </a:xfrm>
          <a:prstGeom prst="rect">
            <a:avLst/>
          </a:prstGeom>
          <a:noFill/>
          <a:ln>
            <a:noFill/>
          </a:ln>
        </p:spPr>
        <p:txBody>
          <a:bodyPr anchor="ctr"/>
          <a:p>
            <a:pPr>
              <a:lnSpc>
                <a:spcPct val="100000"/>
              </a:lnSpc>
            </a:pPr>
            <a:r>
              <a:rPr b="1" i="1" lang="it-IT" sz="3200" spc="-1" strike="noStrike">
                <a:solidFill>
                  <a:srgbClr val="c00000"/>
                </a:solidFill>
                <a:uFill>
                  <a:solidFill>
                    <a:srgbClr val="ffffff"/>
                  </a:solidFill>
                </a:uFill>
                <a:latin typeface="Times New Roman"/>
              </a:rPr>
              <a:t>Preparazione  di un indicatore di pH usando il cavolo rosso</a:t>
            </a:r>
            <a:endParaRPr b="0" lang="it-IT" sz="3200" spc="-1" strike="noStrike">
              <a:solidFill>
                <a:srgbClr val="000000"/>
              </a:solidFill>
              <a:uFill>
                <a:solidFill>
                  <a:srgbClr val="ffffff"/>
                </a:solidFill>
              </a:uFill>
              <a:latin typeface="Arial"/>
            </a:endParaRPr>
          </a:p>
        </p:txBody>
      </p:sp>
      <p:sp>
        <p:nvSpPr>
          <p:cNvPr id="390" name="TextShape 2"/>
          <p:cNvSpPr txBox="1"/>
          <p:nvPr/>
        </p:nvSpPr>
        <p:spPr>
          <a:xfrm>
            <a:off x="324000" y="1251000"/>
            <a:ext cx="4968360" cy="3546000"/>
          </a:xfrm>
          <a:prstGeom prst="rect">
            <a:avLst/>
          </a:prstGeom>
          <a:noFill/>
          <a:ln>
            <a:noFill/>
          </a:ln>
        </p:spPr>
        <p:txBody>
          <a:bodyPr/>
          <a:p>
            <a:pPr>
              <a:lnSpc>
                <a:spcPct val="100000"/>
              </a:lnSpc>
              <a:spcBef>
                <a:spcPts val="400"/>
              </a:spcBef>
            </a:pPr>
            <a:r>
              <a:rPr b="0" lang="it-IT" sz="2000" spc="-1" strike="noStrike">
                <a:solidFill>
                  <a:srgbClr val="000000"/>
                </a:solidFill>
                <a:uFill>
                  <a:solidFill>
                    <a:srgbClr val="ffffff"/>
                  </a:solidFill>
                </a:uFill>
                <a:latin typeface="Times New Roman"/>
              </a:rPr>
              <a:t>Il </a:t>
            </a:r>
            <a:r>
              <a:rPr b="0" lang="it-IT" sz="2000" spc="-1" strike="noStrike">
                <a:solidFill>
                  <a:srgbClr val="cc0099"/>
                </a:solidFill>
                <a:uFill>
                  <a:solidFill>
                    <a:srgbClr val="ffffff"/>
                  </a:solidFill>
                </a:uFill>
                <a:latin typeface="Times New Roman"/>
              </a:rPr>
              <a:t>cavolo rosso </a:t>
            </a:r>
            <a:r>
              <a:rPr b="0" lang="it-IT" sz="2000" spc="-1" strike="noStrike">
                <a:solidFill>
                  <a:srgbClr val="000000"/>
                </a:solidFill>
                <a:uFill>
                  <a:solidFill>
                    <a:srgbClr val="ffffff"/>
                  </a:solidFill>
                </a:uFill>
                <a:latin typeface="Times New Roman"/>
              </a:rPr>
              <a:t>deve la sua intensa colorazione alla presenza di elevate concentrazioni di  antocianine nelle sue foglie. Queste sono solubili in acqua e possono essere </a:t>
            </a:r>
            <a:r>
              <a:rPr b="0" lang="it-IT" sz="2000" spc="-1" strike="noStrike" u="sng">
                <a:solidFill>
                  <a:srgbClr val="000000"/>
                </a:solidFill>
                <a:uFill>
                  <a:solidFill>
                    <a:srgbClr val="ffffff"/>
                  </a:solidFill>
                </a:uFill>
                <a:latin typeface="Times New Roman"/>
              </a:rPr>
              <a:t>facilmente estratte :</a:t>
            </a:r>
            <a:br/>
            <a:r>
              <a:rPr b="0" lang="it-IT" sz="2000" spc="-1" strike="noStrike" u="sng">
                <a:solidFill>
                  <a:srgbClr val="000000"/>
                </a:solidFill>
                <a:uFill>
                  <a:solidFill>
                    <a:srgbClr val="ffffff"/>
                  </a:solidFill>
                </a:uFill>
                <a:latin typeface="Times New Roman"/>
              </a:rPr>
              <a:t>1) facendo bollire il cavolo rosso (spicchio da ¼) in acqua  (1/2 L) per 10-15 minuti</a:t>
            </a:r>
            <a:endParaRPr b="0" lang="it-IT" sz="2000" spc="-1" strike="noStrike">
              <a:solidFill>
                <a:srgbClr val="000000"/>
              </a:solidFill>
              <a:uFill>
                <a:solidFill>
                  <a:srgbClr val="ffffff"/>
                </a:solidFill>
              </a:uFill>
              <a:latin typeface="Arial"/>
            </a:endParaRPr>
          </a:p>
          <a:p>
            <a:pPr>
              <a:lnSpc>
                <a:spcPct val="100000"/>
              </a:lnSpc>
              <a:spcBef>
                <a:spcPts val="400"/>
              </a:spcBef>
            </a:pPr>
            <a:r>
              <a:rPr b="0" lang="it-IT" sz="2000" spc="-1" strike="noStrike">
                <a:solidFill>
                  <a:srgbClr val="000000"/>
                </a:solidFill>
                <a:uFill>
                  <a:solidFill>
                    <a:srgbClr val="ffffff"/>
                  </a:solidFill>
                </a:uFill>
                <a:latin typeface="Times New Roman"/>
              </a:rPr>
              <a:t>2) oppure </a:t>
            </a:r>
            <a:r>
              <a:rPr b="0" lang="it-IT" sz="2000" spc="-1" strike="noStrike">
                <a:solidFill>
                  <a:srgbClr val="a50021"/>
                </a:solidFill>
                <a:uFill>
                  <a:solidFill>
                    <a:srgbClr val="ffffff"/>
                  </a:solidFill>
                </a:uFill>
                <a:latin typeface="Times New Roman"/>
              </a:rPr>
              <a:t>estraendo le foglie con una miscela acqua/etanolo</a:t>
            </a:r>
            <a:r>
              <a:rPr b="0" lang="it-IT" sz="2000" spc="-1" strike="noStrike">
                <a:solidFill>
                  <a:srgbClr val="000000"/>
                </a:solidFill>
                <a:uFill>
                  <a:solidFill>
                    <a:srgbClr val="ffffff"/>
                  </a:solidFill>
                </a:uFill>
                <a:latin typeface="Times New Roman"/>
              </a:rPr>
              <a:t>, con l’aiuto di un </a:t>
            </a:r>
            <a:r>
              <a:rPr b="0" lang="it-IT" sz="2000" spc="-1" strike="noStrike">
                <a:solidFill>
                  <a:srgbClr val="a50021"/>
                </a:solidFill>
                <a:uFill>
                  <a:solidFill>
                    <a:srgbClr val="ffffff"/>
                  </a:solidFill>
                </a:uFill>
                <a:latin typeface="Times New Roman"/>
              </a:rPr>
              <a:t>mortaio</a:t>
            </a:r>
            <a:r>
              <a:rPr b="0" lang="it-IT" sz="2000" spc="-1" strike="noStrike">
                <a:solidFill>
                  <a:srgbClr val="000000"/>
                </a:solidFill>
                <a:uFill>
                  <a:solidFill>
                    <a:srgbClr val="ffffff"/>
                  </a:solidFill>
                </a:uFill>
                <a:latin typeface="Times New Roman"/>
              </a:rPr>
              <a:t>.</a:t>
            </a:r>
            <a:endParaRPr b="0" lang="it-IT" sz="2000" spc="-1" strike="noStrike">
              <a:solidFill>
                <a:srgbClr val="000000"/>
              </a:solidFill>
              <a:uFill>
                <a:solidFill>
                  <a:srgbClr val="ffffff"/>
                </a:solidFill>
              </a:uFill>
              <a:latin typeface="Arial"/>
            </a:endParaRPr>
          </a:p>
        </p:txBody>
      </p:sp>
      <p:pic>
        <p:nvPicPr>
          <p:cNvPr id="391" name="Picture 2" descr=""/>
          <p:cNvPicPr/>
          <p:nvPr/>
        </p:nvPicPr>
        <p:blipFill>
          <a:blip r:embed="rId1"/>
          <a:stretch/>
        </p:blipFill>
        <p:spPr>
          <a:xfrm>
            <a:off x="6227640" y="1268280"/>
            <a:ext cx="2371320" cy="2244240"/>
          </a:xfrm>
          <a:prstGeom prst="rect">
            <a:avLst/>
          </a:prstGeom>
          <a:ln>
            <a:noFill/>
          </a:ln>
        </p:spPr>
      </p:pic>
      <p:pic>
        <p:nvPicPr>
          <p:cNvPr id="392" name="Picture 3" descr=""/>
          <p:cNvPicPr/>
          <p:nvPr/>
        </p:nvPicPr>
        <p:blipFill>
          <a:blip r:embed="rId2"/>
          <a:stretch/>
        </p:blipFill>
        <p:spPr>
          <a:xfrm>
            <a:off x="6211800" y="3457440"/>
            <a:ext cx="2387160" cy="2174400"/>
          </a:xfrm>
          <a:prstGeom prst="rect">
            <a:avLst/>
          </a:prstGeom>
          <a:ln>
            <a:noFill/>
          </a:ln>
        </p:spPr>
      </p:pic>
      <p:pic>
        <p:nvPicPr>
          <p:cNvPr id="393" name="Picture 4" descr=""/>
          <p:cNvPicPr/>
          <p:nvPr/>
        </p:nvPicPr>
        <p:blipFill>
          <a:blip r:embed="rId3"/>
          <a:stretch/>
        </p:blipFill>
        <p:spPr>
          <a:xfrm>
            <a:off x="4932360" y="4797360"/>
            <a:ext cx="853560" cy="1912680"/>
          </a:xfrm>
          <a:prstGeom prst="rect">
            <a:avLst/>
          </a:prstGeom>
          <a:ln>
            <a:noFill/>
          </a:ln>
        </p:spPr>
      </p:pic>
      <p:sp>
        <p:nvSpPr>
          <p:cNvPr id="394" name="CustomShape 3"/>
          <p:cNvSpPr/>
          <p:nvPr/>
        </p:nvSpPr>
        <p:spPr>
          <a:xfrm>
            <a:off x="179280" y="4664160"/>
            <a:ext cx="4320720" cy="1919880"/>
          </a:xfrm>
          <a:prstGeom prst="rect">
            <a:avLst/>
          </a:prstGeom>
          <a:noFill/>
          <a:ln>
            <a:noFill/>
          </a:ln>
        </p:spPr>
        <p:style>
          <a:lnRef idx="0"/>
          <a:fillRef idx="0"/>
          <a:effectRef idx="0"/>
          <a:fontRef idx="minor"/>
        </p:style>
        <p:txBody>
          <a:bodyPr lIns="90000" rIns="90000" tIns="45000" bIns="45000"/>
          <a:p>
            <a:pPr>
              <a:lnSpc>
                <a:spcPct val="100000"/>
              </a:lnSpc>
            </a:pPr>
            <a:r>
              <a:rPr b="0" lang="it-IT" sz="2000" spc="-1" strike="noStrike">
                <a:solidFill>
                  <a:srgbClr val="000000"/>
                </a:solidFill>
                <a:uFill>
                  <a:solidFill>
                    <a:srgbClr val="ffffff"/>
                  </a:solidFill>
                </a:uFill>
                <a:latin typeface="Times New Roman"/>
              </a:rPr>
              <a:t>Se il succo che si ottiene è abbastanza concentrato risulta di </a:t>
            </a:r>
            <a:r>
              <a:rPr b="0" lang="it-IT" sz="2000" spc="-1" strike="noStrike">
                <a:solidFill>
                  <a:srgbClr val="a50021"/>
                </a:solidFill>
                <a:uFill>
                  <a:solidFill>
                    <a:srgbClr val="ffffff"/>
                  </a:solidFill>
                </a:uFill>
                <a:latin typeface="Times New Roman"/>
              </a:rPr>
              <a:t>colore rosso-porpora scuro</a:t>
            </a:r>
            <a:r>
              <a:rPr b="0" lang="it-IT" sz="2000" spc="-1" strike="noStrike">
                <a:solidFill>
                  <a:srgbClr val="000000"/>
                </a:solidFill>
                <a:uFill>
                  <a:solidFill>
                    <a:srgbClr val="ffffff"/>
                  </a:solidFill>
                </a:uFill>
                <a:latin typeface="Times New Roman"/>
              </a:rPr>
              <a:t> e </a:t>
            </a:r>
            <a:r>
              <a:rPr b="1" lang="it-IT" sz="2000" spc="-1" strike="noStrike">
                <a:solidFill>
                  <a:srgbClr val="000000"/>
                </a:solidFill>
                <a:uFill>
                  <a:solidFill>
                    <a:srgbClr val="ffffff"/>
                  </a:solidFill>
                </a:uFill>
                <a:latin typeface="Times New Roman"/>
              </a:rPr>
              <a:t>funziona come un indicatore di pH </a:t>
            </a:r>
            <a:r>
              <a:rPr b="0" lang="it-IT" sz="2000" spc="-1" strike="noStrike">
                <a:solidFill>
                  <a:srgbClr val="000000"/>
                </a:solidFill>
                <a:uFill>
                  <a:solidFill>
                    <a:srgbClr val="ffffff"/>
                  </a:solidFill>
                </a:uFill>
                <a:latin typeface="Times New Roman"/>
              </a:rPr>
              <a:t>(diluito con 3-4 parti di acqua, appare come un liquido colorato ma trasparente).</a:t>
            </a:r>
            <a:endParaRPr b="0" lang="it-IT" sz="20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12600" y="0"/>
            <a:ext cx="9131040" cy="1142640"/>
          </a:xfrm>
          <a:prstGeom prst="rect">
            <a:avLst/>
          </a:prstGeom>
          <a:noFill/>
          <a:ln>
            <a:noFill/>
          </a:ln>
        </p:spPr>
        <p:txBody>
          <a:bodyPr anchor="ctr"/>
          <a:p>
            <a:pPr algn="ctr">
              <a:lnSpc>
                <a:spcPct val="100000"/>
              </a:lnSpc>
            </a:pPr>
            <a:r>
              <a:rPr b="1" lang="it-IT" sz="3200" spc="-1" strike="noStrike">
                <a:solidFill>
                  <a:srgbClr val="c00000"/>
                </a:solidFill>
                <a:uFill>
                  <a:solidFill>
                    <a:srgbClr val="ffffff"/>
                  </a:solidFill>
                </a:uFill>
                <a:latin typeface="Times New Roman"/>
              </a:rPr>
              <a:t>Un’esperienza che si può provare in casa.</a:t>
            </a:r>
            <a:endParaRPr b="0" lang="it-IT" sz="3200" spc="-1" strike="noStrike">
              <a:solidFill>
                <a:srgbClr val="000000"/>
              </a:solidFill>
              <a:uFill>
                <a:solidFill>
                  <a:srgbClr val="ffffff"/>
                </a:solidFill>
              </a:uFill>
              <a:latin typeface="Arial"/>
            </a:endParaRPr>
          </a:p>
        </p:txBody>
      </p:sp>
      <p:sp>
        <p:nvSpPr>
          <p:cNvPr id="396" name="TextShape 2"/>
          <p:cNvSpPr txBox="1"/>
          <p:nvPr/>
        </p:nvSpPr>
        <p:spPr>
          <a:xfrm>
            <a:off x="250920" y="1123920"/>
            <a:ext cx="8229240" cy="5617080"/>
          </a:xfrm>
          <a:prstGeom prst="rect">
            <a:avLst/>
          </a:prstGeom>
          <a:noFill/>
          <a:ln>
            <a:noFill/>
          </a:ln>
        </p:spPr>
        <p:txBody>
          <a:bodyPr/>
          <a:p>
            <a:pPr>
              <a:lnSpc>
                <a:spcPct val="100000"/>
              </a:lnSpc>
              <a:spcBef>
                <a:spcPts val="320"/>
              </a:spcBef>
            </a:pPr>
            <a:r>
              <a:rPr b="0" lang="it-IT" sz="1600" spc="-1" strike="noStrike">
                <a:solidFill>
                  <a:srgbClr val="000000"/>
                </a:solidFill>
                <a:uFill>
                  <a:solidFill>
                    <a:srgbClr val="ffffff"/>
                  </a:solidFill>
                </a:uFill>
                <a:latin typeface="Arial"/>
              </a:rPr>
              <a:t>Occorrente:</a:t>
            </a:r>
            <a:endParaRPr b="0" lang="it-IT" sz="1600" spc="-1" strike="noStrike">
              <a:solidFill>
                <a:srgbClr val="000000"/>
              </a:solidFill>
              <a:uFill>
                <a:solidFill>
                  <a:srgbClr val="ffffff"/>
                </a:solidFill>
              </a:uFill>
              <a:latin typeface="Arial"/>
            </a:endParaRPr>
          </a:p>
          <a:p>
            <a:pPr>
              <a:lnSpc>
                <a:spcPct val="100000"/>
              </a:lnSpc>
              <a:spcBef>
                <a:spcPts val="320"/>
              </a:spcBef>
            </a:pPr>
            <a:r>
              <a:rPr b="0" lang="it-IT" sz="1600" spc="-1" strike="noStrike">
                <a:solidFill>
                  <a:srgbClr val="000000"/>
                </a:solidFill>
                <a:uFill>
                  <a:solidFill>
                    <a:srgbClr val="ffffff"/>
                  </a:solidFill>
                </a:uFill>
                <a:latin typeface="Arial"/>
              </a:rPr>
              <a:t>- Una foglia di cavolo rosso, o un ciuffo di cavolfiore viola o un fiore rosso</a:t>
            </a:r>
            <a:endParaRPr b="0" lang="it-IT" sz="1600" spc="-1" strike="noStrike">
              <a:solidFill>
                <a:srgbClr val="000000"/>
              </a:solidFill>
              <a:uFill>
                <a:solidFill>
                  <a:srgbClr val="ffffff"/>
                </a:solidFill>
              </a:uFill>
              <a:latin typeface="Arial"/>
            </a:endParaRPr>
          </a:p>
          <a:p>
            <a:pPr>
              <a:lnSpc>
                <a:spcPct val="100000"/>
              </a:lnSpc>
              <a:spcBef>
                <a:spcPts val="320"/>
              </a:spcBef>
            </a:pPr>
            <a:r>
              <a:rPr b="0" lang="it-IT" sz="1600" spc="-1" strike="noStrike">
                <a:solidFill>
                  <a:srgbClr val="000000"/>
                </a:solidFill>
                <a:uFill>
                  <a:solidFill>
                    <a:srgbClr val="ffffff"/>
                  </a:solidFill>
                </a:uFill>
                <a:latin typeface="Arial"/>
              </a:rPr>
              <a:t>- Anticalcare (contiene acido muriatico, cioè HCl)</a:t>
            </a:r>
            <a:endParaRPr b="0" lang="it-IT" sz="1600" spc="-1" strike="noStrike">
              <a:solidFill>
                <a:srgbClr val="000000"/>
              </a:solidFill>
              <a:uFill>
                <a:solidFill>
                  <a:srgbClr val="ffffff"/>
                </a:solidFill>
              </a:uFill>
              <a:latin typeface="Arial"/>
            </a:endParaRPr>
          </a:p>
          <a:p>
            <a:pPr>
              <a:lnSpc>
                <a:spcPct val="100000"/>
              </a:lnSpc>
              <a:spcBef>
                <a:spcPts val="320"/>
              </a:spcBef>
            </a:pPr>
            <a:r>
              <a:rPr b="0" lang="it-IT" sz="1600" spc="-1" strike="noStrike">
                <a:solidFill>
                  <a:srgbClr val="000000"/>
                </a:solidFill>
                <a:uFill>
                  <a:solidFill>
                    <a:srgbClr val="ffffff"/>
                  </a:solidFill>
                </a:uFill>
                <a:latin typeface="Arial"/>
              </a:rPr>
              <a:t>- Succo di limone (contiene acido citrico)</a:t>
            </a:r>
            <a:endParaRPr b="0" lang="it-IT" sz="1600" spc="-1" strike="noStrike">
              <a:solidFill>
                <a:srgbClr val="000000"/>
              </a:solidFill>
              <a:uFill>
                <a:solidFill>
                  <a:srgbClr val="ffffff"/>
                </a:solidFill>
              </a:uFill>
              <a:latin typeface="Arial"/>
            </a:endParaRPr>
          </a:p>
          <a:p>
            <a:pPr>
              <a:lnSpc>
                <a:spcPct val="100000"/>
              </a:lnSpc>
              <a:spcBef>
                <a:spcPts val="320"/>
              </a:spcBef>
            </a:pPr>
            <a:r>
              <a:rPr b="0" lang="it-IT" sz="1600" spc="-1" strike="noStrike">
                <a:solidFill>
                  <a:srgbClr val="000000"/>
                </a:solidFill>
                <a:uFill>
                  <a:solidFill>
                    <a:srgbClr val="ffffff"/>
                  </a:solidFill>
                </a:uFill>
                <a:latin typeface="Arial"/>
              </a:rPr>
              <a:t>- Aceto bianco (contiene acido acetico)</a:t>
            </a:r>
            <a:endParaRPr b="0" lang="it-IT" sz="1600" spc="-1" strike="noStrike">
              <a:solidFill>
                <a:srgbClr val="000000"/>
              </a:solidFill>
              <a:uFill>
                <a:solidFill>
                  <a:srgbClr val="ffffff"/>
                </a:solidFill>
              </a:uFill>
              <a:latin typeface="Arial"/>
            </a:endParaRPr>
          </a:p>
          <a:p>
            <a:pPr>
              <a:lnSpc>
                <a:spcPct val="100000"/>
              </a:lnSpc>
              <a:spcBef>
                <a:spcPts val="320"/>
              </a:spcBef>
            </a:pPr>
            <a:r>
              <a:rPr b="0" lang="it-IT" sz="1600" spc="-1" strike="noStrike">
                <a:solidFill>
                  <a:srgbClr val="000000"/>
                </a:solidFill>
                <a:uFill>
                  <a:solidFill>
                    <a:srgbClr val="ffffff"/>
                  </a:solidFill>
                </a:uFill>
                <a:latin typeface="Arial"/>
              </a:rPr>
              <a:t>- Bicarbonato</a:t>
            </a:r>
            <a:endParaRPr b="0" lang="it-IT" sz="1600" spc="-1" strike="noStrike">
              <a:solidFill>
                <a:srgbClr val="000000"/>
              </a:solidFill>
              <a:uFill>
                <a:solidFill>
                  <a:srgbClr val="ffffff"/>
                </a:solidFill>
              </a:uFill>
              <a:latin typeface="Arial"/>
            </a:endParaRPr>
          </a:p>
          <a:p>
            <a:pPr>
              <a:lnSpc>
                <a:spcPct val="100000"/>
              </a:lnSpc>
              <a:spcBef>
                <a:spcPts val="320"/>
              </a:spcBef>
              <a:buClr>
                <a:srgbClr val="000000"/>
              </a:buClr>
              <a:buFont typeface="StarSymbol"/>
              <a:buChar char="-"/>
            </a:pPr>
            <a:r>
              <a:rPr b="0" lang="it-IT" sz="1600" spc="-1" strike="noStrike">
                <a:solidFill>
                  <a:srgbClr val="000000"/>
                </a:solidFill>
                <a:uFill>
                  <a:solidFill>
                    <a:srgbClr val="ffffff"/>
                  </a:solidFill>
                </a:uFill>
                <a:latin typeface="Arial"/>
              </a:rPr>
              <a:t> </a:t>
            </a:r>
            <a:r>
              <a:rPr b="0" lang="it-IT" sz="1600" spc="-1" strike="noStrike">
                <a:solidFill>
                  <a:srgbClr val="000000"/>
                </a:solidFill>
                <a:uFill>
                  <a:solidFill>
                    <a:srgbClr val="ffffff"/>
                  </a:solidFill>
                </a:uFill>
                <a:latin typeface="Arial"/>
              </a:rPr>
              <a:t>Sapone</a:t>
            </a:r>
            <a:endParaRPr b="0" lang="it-IT" sz="1600" spc="-1" strike="noStrike">
              <a:solidFill>
                <a:srgbClr val="000000"/>
              </a:solidFill>
              <a:uFill>
                <a:solidFill>
                  <a:srgbClr val="ffffff"/>
                </a:solidFill>
              </a:uFill>
              <a:latin typeface="Arial"/>
            </a:endParaRPr>
          </a:p>
          <a:p>
            <a:pPr>
              <a:lnSpc>
                <a:spcPct val="100000"/>
              </a:lnSpc>
              <a:spcBef>
                <a:spcPts val="320"/>
              </a:spcBef>
              <a:buClr>
                <a:srgbClr val="000000"/>
              </a:buClr>
              <a:buFont typeface="StarSymbol"/>
              <a:buChar char="-"/>
            </a:pPr>
            <a:r>
              <a:rPr b="0" lang="it-IT" sz="1600" spc="-1" strike="noStrike">
                <a:solidFill>
                  <a:srgbClr val="000000"/>
                </a:solidFill>
                <a:uFill>
                  <a:solidFill>
                    <a:srgbClr val="ffffff"/>
                  </a:solidFill>
                </a:uFill>
                <a:latin typeface="Arial"/>
              </a:rPr>
              <a:t> </a:t>
            </a:r>
            <a:r>
              <a:rPr b="0" lang="it-IT" sz="1600" spc="-1" strike="noStrike">
                <a:solidFill>
                  <a:srgbClr val="000000"/>
                </a:solidFill>
                <a:uFill>
                  <a:solidFill>
                    <a:srgbClr val="ffffff"/>
                  </a:solidFill>
                </a:uFill>
                <a:latin typeface="Arial"/>
              </a:rPr>
              <a:t>Ammoniaca</a:t>
            </a:r>
            <a:endParaRPr b="0" lang="it-IT" sz="1600" spc="-1" strike="noStrike">
              <a:solidFill>
                <a:srgbClr val="000000"/>
              </a:solidFill>
              <a:uFill>
                <a:solidFill>
                  <a:srgbClr val="ffffff"/>
                </a:solidFill>
              </a:uFill>
              <a:latin typeface="Arial"/>
            </a:endParaRPr>
          </a:p>
          <a:p>
            <a:pPr>
              <a:lnSpc>
                <a:spcPct val="100000"/>
              </a:lnSpc>
              <a:spcBef>
                <a:spcPts val="320"/>
              </a:spcBef>
            </a:pPr>
            <a:r>
              <a:rPr b="0" lang="it-IT" sz="1600" spc="-1" strike="noStrike">
                <a:solidFill>
                  <a:srgbClr val="000000"/>
                </a:solidFill>
                <a:uFill>
                  <a:solidFill>
                    <a:srgbClr val="ffffff"/>
                  </a:solidFill>
                </a:uFill>
                <a:latin typeface="Arial"/>
              </a:rPr>
              <a:t>- Stura-lavandini (contiene NaOH) </a:t>
            </a:r>
            <a:endParaRPr b="0" lang="it-IT" sz="1600" spc="-1" strike="noStrike">
              <a:solidFill>
                <a:srgbClr val="000000"/>
              </a:solidFill>
              <a:uFill>
                <a:solidFill>
                  <a:srgbClr val="ffffff"/>
                </a:solidFill>
              </a:uFill>
              <a:latin typeface="Arial"/>
            </a:endParaRPr>
          </a:p>
          <a:p>
            <a:pPr>
              <a:lnSpc>
                <a:spcPct val="100000"/>
              </a:lnSpc>
              <a:spcBef>
                <a:spcPts val="320"/>
              </a:spcBef>
            </a:pPr>
            <a:endParaRPr b="0" lang="it-IT" sz="1600" spc="-1" strike="noStrike">
              <a:solidFill>
                <a:srgbClr val="000000"/>
              </a:solidFill>
              <a:uFill>
                <a:solidFill>
                  <a:srgbClr val="ffffff"/>
                </a:solidFill>
              </a:uFill>
              <a:latin typeface="Arial"/>
            </a:endParaRPr>
          </a:p>
          <a:p>
            <a:pPr>
              <a:lnSpc>
                <a:spcPct val="100000"/>
              </a:lnSpc>
              <a:spcBef>
                <a:spcPts val="320"/>
              </a:spcBef>
            </a:pPr>
            <a:endParaRPr b="0" lang="it-IT" sz="1600" spc="-1" strike="noStrike">
              <a:solidFill>
                <a:srgbClr val="000000"/>
              </a:solidFill>
              <a:uFill>
                <a:solidFill>
                  <a:srgbClr val="ffffff"/>
                </a:solidFill>
              </a:uFill>
              <a:latin typeface="Arial"/>
            </a:endParaRPr>
          </a:p>
          <a:p>
            <a:pPr>
              <a:lnSpc>
                <a:spcPct val="100000"/>
              </a:lnSpc>
              <a:spcBef>
                <a:spcPts val="320"/>
              </a:spcBef>
            </a:pPr>
            <a:r>
              <a:rPr b="0" lang="it-IT" sz="1600" spc="-1" strike="noStrike">
                <a:solidFill>
                  <a:srgbClr val="000000"/>
                </a:solidFill>
                <a:uFill>
                  <a:solidFill>
                    <a:srgbClr val="ffffff"/>
                  </a:solidFill>
                </a:uFill>
                <a:latin typeface="Arial"/>
              </a:rPr>
              <a:t>- piastra riscaldante</a:t>
            </a:r>
            <a:endParaRPr b="0" lang="it-IT" sz="1600" spc="-1" strike="noStrike">
              <a:solidFill>
                <a:srgbClr val="000000"/>
              </a:solidFill>
              <a:uFill>
                <a:solidFill>
                  <a:srgbClr val="ffffff"/>
                </a:solidFill>
              </a:uFill>
              <a:latin typeface="Arial"/>
            </a:endParaRPr>
          </a:p>
          <a:p>
            <a:pPr>
              <a:lnSpc>
                <a:spcPct val="100000"/>
              </a:lnSpc>
              <a:spcBef>
                <a:spcPts val="320"/>
              </a:spcBef>
            </a:pPr>
            <a:r>
              <a:rPr b="0" lang="it-IT" sz="1600" spc="-1" strike="noStrike">
                <a:solidFill>
                  <a:srgbClr val="000000"/>
                </a:solidFill>
                <a:uFill>
                  <a:solidFill>
                    <a:srgbClr val="ffffff"/>
                  </a:solidFill>
                </a:uFill>
                <a:latin typeface="Arial"/>
              </a:rPr>
              <a:t>- coltello</a:t>
            </a:r>
            <a:endParaRPr b="0" lang="it-IT" sz="1600" spc="-1" strike="noStrike">
              <a:solidFill>
                <a:srgbClr val="000000"/>
              </a:solidFill>
              <a:uFill>
                <a:solidFill>
                  <a:srgbClr val="ffffff"/>
                </a:solidFill>
              </a:uFill>
              <a:latin typeface="Arial"/>
            </a:endParaRPr>
          </a:p>
          <a:p>
            <a:pPr>
              <a:lnSpc>
                <a:spcPct val="100000"/>
              </a:lnSpc>
              <a:spcBef>
                <a:spcPts val="320"/>
              </a:spcBef>
            </a:pPr>
            <a:r>
              <a:rPr b="0" lang="it-IT" sz="1600" spc="-1" strike="noStrike">
                <a:solidFill>
                  <a:srgbClr val="000000"/>
                </a:solidFill>
                <a:uFill>
                  <a:solidFill>
                    <a:srgbClr val="ffffff"/>
                  </a:solidFill>
                </a:uFill>
                <a:latin typeface="Arial"/>
              </a:rPr>
              <a:t>- 2 becker o recipienti in pirex</a:t>
            </a:r>
            <a:endParaRPr b="0" lang="it-IT" sz="1600" spc="-1" strike="noStrike">
              <a:solidFill>
                <a:srgbClr val="000000"/>
              </a:solidFill>
              <a:uFill>
                <a:solidFill>
                  <a:srgbClr val="ffffff"/>
                </a:solidFill>
              </a:uFill>
              <a:latin typeface="Arial"/>
            </a:endParaRPr>
          </a:p>
          <a:p>
            <a:pPr>
              <a:lnSpc>
                <a:spcPct val="100000"/>
              </a:lnSpc>
              <a:spcBef>
                <a:spcPts val="320"/>
              </a:spcBef>
            </a:pPr>
            <a:r>
              <a:rPr b="0" lang="it-IT" sz="1600" spc="-1" strike="noStrike">
                <a:solidFill>
                  <a:srgbClr val="000000"/>
                </a:solidFill>
                <a:uFill>
                  <a:solidFill>
                    <a:srgbClr val="ffffff"/>
                  </a:solidFill>
                </a:uFill>
                <a:latin typeface="Arial"/>
              </a:rPr>
              <a:t>- qualche siringa o contagocce</a:t>
            </a:r>
            <a:endParaRPr b="0" lang="it-IT" sz="1600" spc="-1" strike="noStrike">
              <a:solidFill>
                <a:srgbClr val="000000"/>
              </a:solidFill>
              <a:uFill>
                <a:solidFill>
                  <a:srgbClr val="ffffff"/>
                </a:solidFill>
              </a:uFill>
              <a:latin typeface="Arial"/>
            </a:endParaRPr>
          </a:p>
          <a:p>
            <a:pPr>
              <a:lnSpc>
                <a:spcPct val="100000"/>
              </a:lnSpc>
              <a:spcBef>
                <a:spcPts val="320"/>
              </a:spcBef>
            </a:pPr>
            <a:r>
              <a:rPr b="0" lang="it-IT" sz="1600" spc="-1" strike="noStrike">
                <a:solidFill>
                  <a:srgbClr val="000000"/>
                </a:solidFill>
                <a:uFill>
                  <a:solidFill>
                    <a:srgbClr val="ffffff"/>
                  </a:solidFill>
                </a:uFill>
                <a:latin typeface="Arial"/>
              </a:rPr>
              <a:t>- 7 provette o bicchieri trasparenti ed incolori</a:t>
            </a:r>
            <a:endParaRPr b="0" lang="it-IT" sz="1600" spc="-1" strike="noStrike">
              <a:solidFill>
                <a:srgbClr val="000000"/>
              </a:solidFill>
              <a:uFill>
                <a:solidFill>
                  <a:srgbClr val="ffffff"/>
                </a:solidFill>
              </a:uFill>
              <a:latin typeface="Arial"/>
            </a:endParaRPr>
          </a:p>
          <a:p>
            <a:pPr>
              <a:lnSpc>
                <a:spcPct val="100000"/>
              </a:lnSpc>
              <a:spcBef>
                <a:spcPts val="320"/>
              </a:spcBef>
            </a:pPr>
            <a:r>
              <a:rPr b="0" lang="it-IT" sz="1600" spc="-1" strike="noStrike">
                <a:solidFill>
                  <a:srgbClr val="000000"/>
                </a:solidFill>
                <a:uFill>
                  <a:solidFill>
                    <a:srgbClr val="ffffff"/>
                  </a:solidFill>
                </a:uFill>
                <a:latin typeface="Arial"/>
              </a:rPr>
              <a:t>- un imbuto</a:t>
            </a:r>
            <a:endParaRPr b="0" lang="it-IT" sz="1600" spc="-1" strike="noStrike">
              <a:solidFill>
                <a:srgbClr val="000000"/>
              </a:solidFill>
              <a:uFill>
                <a:solidFill>
                  <a:srgbClr val="ffffff"/>
                </a:solidFill>
              </a:uFill>
              <a:latin typeface="Arial"/>
            </a:endParaRPr>
          </a:p>
          <a:p>
            <a:pPr>
              <a:lnSpc>
                <a:spcPct val="100000"/>
              </a:lnSpc>
              <a:spcBef>
                <a:spcPts val="320"/>
              </a:spcBef>
              <a:buClr>
                <a:srgbClr val="000000"/>
              </a:buClr>
              <a:buFont typeface="StarSymbol"/>
              <a:buChar char="-"/>
            </a:pPr>
            <a:r>
              <a:rPr b="0" lang="it-IT" sz="1600" spc="-1" strike="noStrike">
                <a:solidFill>
                  <a:srgbClr val="000000"/>
                </a:solidFill>
                <a:uFill>
                  <a:solidFill>
                    <a:srgbClr val="ffffff"/>
                  </a:solidFill>
                </a:uFill>
                <a:latin typeface="Arial"/>
              </a:rPr>
              <a:t>carta da filtro (carta da cucina)</a:t>
            </a:r>
            <a:endParaRPr b="0" lang="it-IT" sz="1600" spc="-1" strike="noStrike">
              <a:solidFill>
                <a:srgbClr val="000000"/>
              </a:solidFill>
              <a:uFill>
                <a:solidFill>
                  <a:srgbClr val="ffffff"/>
                </a:solidFill>
              </a:uFill>
              <a:latin typeface="Arial"/>
            </a:endParaRPr>
          </a:p>
          <a:p>
            <a:pPr>
              <a:lnSpc>
                <a:spcPct val="100000"/>
              </a:lnSpc>
              <a:spcBef>
                <a:spcPts val="320"/>
              </a:spcBef>
              <a:buClr>
                <a:srgbClr val="000000"/>
              </a:buClr>
              <a:buFont typeface="StarSymbol"/>
              <a:buChar char="-"/>
            </a:pPr>
            <a:r>
              <a:rPr b="0" lang="it-IT" sz="1600" spc="-1" strike="noStrike">
                <a:solidFill>
                  <a:srgbClr val="000000"/>
                </a:solidFill>
                <a:uFill>
                  <a:solidFill>
                    <a:srgbClr val="ffffff"/>
                  </a:solidFill>
                </a:uFill>
                <a:latin typeface="Arial"/>
              </a:rPr>
              <a:t>cartina al tornasole</a:t>
            </a:r>
            <a:endParaRPr b="0" lang="it-IT" sz="16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0" y="19080"/>
            <a:ext cx="9108720" cy="5302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Arial"/>
              </a:rPr>
              <a:t>Preparazione dell’indicatore:</a:t>
            </a:r>
            <a:endParaRPr b="0" lang="it-IT" sz="1800" spc="-1" strike="noStrike">
              <a:solidFill>
                <a:srgbClr val="000000"/>
              </a:solidFill>
              <a:uFill>
                <a:solidFill>
                  <a:srgbClr val="ffffff"/>
                </a:solidFill>
              </a:uFill>
              <a:latin typeface="Arial"/>
            </a:endParaRPr>
          </a:p>
          <a:p>
            <a:pPr>
              <a:lnSpc>
                <a:spcPct val="100000"/>
              </a:lnSpc>
            </a:pPr>
            <a:r>
              <a:rPr b="0" lang="it-IT" sz="1800" spc="-1" strike="noStrike">
                <a:solidFill>
                  <a:srgbClr val="000000"/>
                </a:solidFill>
                <a:uFill>
                  <a:solidFill>
                    <a:srgbClr val="ffffff"/>
                  </a:solidFill>
                </a:uFill>
                <a:latin typeface="Arial"/>
              </a:rPr>
              <a:t>Spezzettare il vegetale scelto e porlo in un becker (o un recipiente resistente al calore)  coperto con acqua bollente. Se è stato scelto il cavolfiore, utilizza preferibilmente l’infiorescenza violacea.</a:t>
            </a:r>
            <a:endParaRPr b="0" lang="it-IT" sz="1800" spc="-1" strike="noStrike">
              <a:solidFill>
                <a:srgbClr val="000000"/>
              </a:solidFill>
              <a:uFill>
                <a:solidFill>
                  <a:srgbClr val="ffffff"/>
                </a:solidFill>
              </a:uFill>
              <a:latin typeface="Arial"/>
            </a:endParaRPr>
          </a:p>
          <a:p>
            <a:pPr>
              <a:lnSpc>
                <a:spcPct val="100000"/>
              </a:lnSpc>
            </a:pPr>
            <a:r>
              <a:rPr b="0" lang="it-IT" sz="1800" spc="-1" strike="noStrike">
                <a:solidFill>
                  <a:srgbClr val="000000"/>
                </a:solidFill>
                <a:uFill>
                  <a:solidFill>
                    <a:srgbClr val="ffffff"/>
                  </a:solidFill>
                </a:uFill>
                <a:latin typeface="Arial"/>
              </a:rPr>
              <a:t>Lasciare raffreddare e filtrare. </a:t>
            </a:r>
            <a:endParaRPr b="0" lang="it-IT" sz="1800" spc="-1" strike="noStrike">
              <a:solidFill>
                <a:srgbClr val="000000"/>
              </a:solidFill>
              <a:uFill>
                <a:solidFill>
                  <a:srgbClr val="ffffff"/>
                </a:solidFill>
              </a:uFill>
              <a:latin typeface="Arial"/>
            </a:endParaRPr>
          </a:p>
          <a:p>
            <a:pPr>
              <a:lnSpc>
                <a:spcPct val="100000"/>
              </a:lnSpc>
            </a:pPr>
            <a:r>
              <a:rPr b="0" lang="it-IT" sz="1800" spc="-1" strike="noStrike">
                <a:solidFill>
                  <a:srgbClr val="000000"/>
                </a:solidFill>
                <a:uFill>
                  <a:solidFill>
                    <a:srgbClr val="ffffff"/>
                  </a:solidFill>
                </a:uFill>
                <a:latin typeface="Arial"/>
              </a:rPr>
              <a:t>Preparare  ed etichettare 8 provette (bicchierini di plastica trasparente ed incolore).</a:t>
            </a:r>
            <a:endParaRPr b="0" lang="it-IT" sz="1800" spc="-1" strike="noStrike">
              <a:solidFill>
                <a:srgbClr val="000000"/>
              </a:solidFill>
              <a:uFill>
                <a:solidFill>
                  <a:srgbClr val="ffffff"/>
                </a:solidFill>
              </a:uFill>
              <a:latin typeface="Arial"/>
            </a:endParaRPr>
          </a:p>
          <a:p>
            <a:pPr>
              <a:lnSpc>
                <a:spcPct val="100000"/>
              </a:lnSpc>
            </a:pPr>
            <a:r>
              <a:rPr b="0" lang="it-IT" sz="1800" spc="-1" strike="noStrike">
                <a:solidFill>
                  <a:srgbClr val="000000"/>
                </a:solidFill>
                <a:uFill>
                  <a:solidFill>
                    <a:srgbClr val="ffffff"/>
                  </a:solidFill>
                </a:uFill>
                <a:latin typeface="Arial"/>
              </a:rPr>
              <a:t>Nell’ordine, porre in ciascuna di esse 2-3 ml delle seguenti sostanze </a:t>
            </a:r>
            <a:endParaRPr b="0" lang="it-IT"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it-IT" sz="1800" spc="-1" strike="noStrike">
                <a:solidFill>
                  <a:srgbClr val="000000"/>
                </a:solidFill>
                <a:uFill>
                  <a:solidFill>
                    <a:srgbClr val="ffffff"/>
                  </a:solidFill>
                </a:uFill>
                <a:latin typeface="Arial"/>
              </a:rPr>
              <a:t>Anticalcare</a:t>
            </a:r>
            <a:endParaRPr b="0" lang="it-IT"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it-IT" sz="1800" spc="-1" strike="noStrike">
                <a:solidFill>
                  <a:srgbClr val="000000"/>
                </a:solidFill>
                <a:uFill>
                  <a:solidFill>
                    <a:srgbClr val="ffffff"/>
                  </a:solidFill>
                </a:uFill>
                <a:latin typeface="Arial"/>
              </a:rPr>
              <a:t>Succo di limone </a:t>
            </a:r>
            <a:endParaRPr b="0" lang="it-IT"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it-IT" sz="1800" spc="-1" strike="noStrike">
                <a:solidFill>
                  <a:srgbClr val="000000"/>
                </a:solidFill>
                <a:uFill>
                  <a:solidFill>
                    <a:srgbClr val="ffffff"/>
                  </a:solidFill>
                </a:uFill>
                <a:latin typeface="Arial"/>
              </a:rPr>
              <a:t>Aceto bianco</a:t>
            </a:r>
            <a:endParaRPr b="0" lang="it-IT"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it-IT" sz="1800" spc="-1" strike="noStrike">
                <a:solidFill>
                  <a:srgbClr val="000000"/>
                </a:solidFill>
                <a:uFill>
                  <a:solidFill>
                    <a:srgbClr val="ffffff"/>
                  </a:solidFill>
                </a:uFill>
                <a:latin typeface="Arial"/>
              </a:rPr>
              <a:t>Bicarbonato</a:t>
            </a:r>
            <a:endParaRPr b="0" lang="it-IT"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it-IT" sz="1800" spc="-1" strike="noStrike">
                <a:solidFill>
                  <a:srgbClr val="000000"/>
                </a:solidFill>
                <a:uFill>
                  <a:solidFill>
                    <a:srgbClr val="ffffff"/>
                  </a:solidFill>
                </a:uFill>
                <a:latin typeface="Arial"/>
              </a:rPr>
              <a:t>Sapone</a:t>
            </a:r>
            <a:endParaRPr b="0" lang="it-IT"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it-IT" sz="1800" spc="-1" strike="noStrike">
                <a:solidFill>
                  <a:srgbClr val="000000"/>
                </a:solidFill>
                <a:uFill>
                  <a:solidFill>
                    <a:srgbClr val="ffffff"/>
                  </a:solidFill>
                </a:uFill>
                <a:latin typeface="Arial"/>
              </a:rPr>
              <a:t>Ammoniaca</a:t>
            </a:r>
            <a:endParaRPr b="0" lang="it-IT" sz="1800" spc="-1" strike="noStrike">
              <a:solidFill>
                <a:srgbClr val="000000"/>
              </a:solidFill>
              <a:uFill>
                <a:solidFill>
                  <a:srgbClr val="ffffff"/>
                </a:solidFill>
              </a:uFill>
              <a:latin typeface="Arial"/>
            </a:endParaRPr>
          </a:p>
          <a:p>
            <a:pPr marL="285840" indent="-285480">
              <a:lnSpc>
                <a:spcPct val="100000"/>
              </a:lnSpc>
              <a:buClr>
                <a:srgbClr val="000000"/>
              </a:buClr>
              <a:buFont typeface="StarSymbol"/>
              <a:buChar char="-"/>
            </a:pPr>
            <a:r>
              <a:rPr b="0" lang="it-IT" sz="1800" spc="-1" strike="noStrike">
                <a:solidFill>
                  <a:srgbClr val="000000"/>
                </a:solidFill>
                <a:uFill>
                  <a:solidFill>
                    <a:srgbClr val="ffffff"/>
                  </a:solidFill>
                </a:uFill>
                <a:latin typeface="Arial"/>
              </a:rPr>
              <a:t>Stura-lavandini </a:t>
            </a:r>
            <a:endParaRPr b="0" lang="it-IT" sz="1800" spc="-1" strike="noStrike">
              <a:solidFill>
                <a:srgbClr val="000000"/>
              </a:solidFill>
              <a:uFill>
                <a:solidFill>
                  <a:srgbClr val="ffffff"/>
                </a:solidFill>
              </a:uFill>
              <a:latin typeface="Arial"/>
            </a:endParaRPr>
          </a:p>
          <a:p>
            <a:pPr>
              <a:lnSpc>
                <a:spcPct val="100000"/>
              </a:lnSpc>
            </a:pPr>
            <a:r>
              <a:rPr b="0" lang="it-IT" sz="1800" spc="-1" strike="noStrike">
                <a:solidFill>
                  <a:srgbClr val="000000"/>
                </a:solidFill>
                <a:uFill>
                  <a:solidFill>
                    <a:srgbClr val="ffffff"/>
                  </a:solidFill>
                </a:uFill>
                <a:latin typeface="Arial"/>
              </a:rPr>
              <a:t> </a:t>
            </a:r>
            <a:endParaRPr b="0" lang="it-IT" sz="1800" spc="-1" strike="noStrike">
              <a:solidFill>
                <a:srgbClr val="000000"/>
              </a:solidFill>
              <a:uFill>
                <a:solidFill>
                  <a:srgbClr val="ffffff"/>
                </a:solidFill>
              </a:uFill>
              <a:latin typeface="Arial"/>
            </a:endParaRPr>
          </a:p>
          <a:p>
            <a:pPr>
              <a:lnSpc>
                <a:spcPct val="100000"/>
              </a:lnSpc>
            </a:pPr>
            <a:r>
              <a:rPr b="0" lang="it-IT" sz="1800" spc="-1" strike="noStrike">
                <a:solidFill>
                  <a:srgbClr val="000000"/>
                </a:solidFill>
                <a:uFill>
                  <a:solidFill>
                    <a:srgbClr val="ffffff"/>
                  </a:solidFill>
                </a:uFill>
                <a:latin typeface="Arial"/>
              </a:rPr>
              <a:t>Aggiungere ad ogni provetta una quantità equivalente di indicatore ed agitare con una bacchetta.</a:t>
            </a:r>
            <a:endParaRPr b="0" lang="it-IT" sz="1800" spc="-1" strike="noStrike">
              <a:solidFill>
                <a:srgbClr val="000000"/>
              </a:solidFill>
              <a:uFill>
                <a:solidFill>
                  <a:srgbClr val="ffffff"/>
                </a:solidFill>
              </a:uFill>
              <a:latin typeface="Arial"/>
            </a:endParaRPr>
          </a:p>
          <a:p>
            <a:pPr>
              <a:lnSpc>
                <a:spcPct val="100000"/>
              </a:lnSpc>
            </a:pPr>
            <a:r>
              <a:rPr b="0" lang="it-IT" sz="1800" spc="-1" strike="noStrike">
                <a:solidFill>
                  <a:srgbClr val="000000"/>
                </a:solidFill>
                <a:uFill>
                  <a:solidFill>
                    <a:srgbClr val="ffffff"/>
                  </a:solidFill>
                </a:uFill>
                <a:latin typeface="Arial"/>
              </a:rPr>
              <a:t> </a:t>
            </a:r>
            <a:endParaRPr b="0" lang="it-IT" sz="1800" spc="-1" strike="noStrike">
              <a:solidFill>
                <a:srgbClr val="000000"/>
              </a:solidFill>
              <a:uFill>
                <a:solidFill>
                  <a:srgbClr val="ffffff"/>
                </a:solidFill>
              </a:uFill>
              <a:latin typeface="Arial"/>
            </a:endParaRPr>
          </a:p>
          <a:p>
            <a:pPr>
              <a:lnSpc>
                <a:spcPct val="100000"/>
              </a:lnSpc>
            </a:pPr>
            <a:endParaRPr b="0" lang="it-IT" sz="1800" spc="-1" strike="noStrike">
              <a:solidFill>
                <a:srgbClr val="000000"/>
              </a:solidFill>
              <a:uFill>
                <a:solidFill>
                  <a:srgbClr val="ffffff"/>
                </a:solidFill>
              </a:uFill>
              <a:latin typeface="Arial"/>
            </a:endParaRPr>
          </a:p>
        </p:txBody>
      </p:sp>
      <p:pic>
        <p:nvPicPr>
          <p:cNvPr id="398" name="Picture 2" descr=""/>
          <p:cNvPicPr/>
          <p:nvPr/>
        </p:nvPicPr>
        <p:blipFill>
          <a:blip r:embed="rId1"/>
          <a:stretch/>
        </p:blipFill>
        <p:spPr>
          <a:xfrm>
            <a:off x="25200" y="5041800"/>
            <a:ext cx="2425320" cy="1785600"/>
          </a:xfrm>
          <a:prstGeom prst="rect">
            <a:avLst/>
          </a:prstGeom>
          <a:ln>
            <a:noFill/>
          </a:ln>
        </p:spPr>
      </p:pic>
      <p:sp>
        <p:nvSpPr>
          <p:cNvPr id="399" name="CustomShape 2"/>
          <p:cNvSpPr/>
          <p:nvPr/>
        </p:nvSpPr>
        <p:spPr>
          <a:xfrm>
            <a:off x="2864880" y="5375160"/>
            <a:ext cx="6295680" cy="639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Arial"/>
              </a:rPr>
              <a:t>Il pH di ogni soluzione si può misurare con la cartina al tornasole.</a:t>
            </a:r>
            <a:endParaRPr b="0" lang="it-IT"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11880" y="0"/>
            <a:ext cx="9143640" cy="1142640"/>
          </a:xfrm>
          <a:prstGeom prst="rect">
            <a:avLst/>
          </a:prstGeom>
          <a:noFill/>
          <a:ln>
            <a:noFill/>
          </a:ln>
        </p:spPr>
        <p:txBody>
          <a:bodyPr anchor="ctr">
            <a:normAutofit/>
          </a:bodyPr>
          <a:p>
            <a:pPr algn="ctr">
              <a:lnSpc>
                <a:spcPct val="100000"/>
              </a:lnSpc>
            </a:pPr>
            <a:r>
              <a:rPr b="1" lang="it-IT" sz="3000" spc="-1" strike="noStrike">
                <a:solidFill>
                  <a:srgbClr val="c00000"/>
                </a:solidFill>
                <a:uFill>
                  <a:solidFill>
                    <a:srgbClr val="ffffff"/>
                  </a:solidFill>
                </a:uFill>
                <a:latin typeface="Calibri"/>
              </a:rPr>
              <a:t>Caratteristiche e funzionamento degli indicatori di pH</a:t>
            </a:r>
            <a:endParaRPr b="0" lang="it-IT" sz="3000" spc="-1" strike="noStrike">
              <a:solidFill>
                <a:srgbClr val="000000"/>
              </a:solidFill>
              <a:uFill>
                <a:solidFill>
                  <a:srgbClr val="ffffff"/>
                </a:solidFill>
              </a:uFill>
              <a:latin typeface="Calibri"/>
            </a:endParaRPr>
          </a:p>
        </p:txBody>
      </p:sp>
      <p:sp>
        <p:nvSpPr>
          <p:cNvPr id="295" name="CustomShape 2"/>
          <p:cNvSpPr/>
          <p:nvPr/>
        </p:nvSpPr>
        <p:spPr>
          <a:xfrm>
            <a:off x="107640" y="1112040"/>
            <a:ext cx="9036000" cy="1310040"/>
          </a:xfrm>
          <a:prstGeom prst="rect">
            <a:avLst/>
          </a:prstGeom>
          <a:noFill/>
          <a:ln>
            <a:noFill/>
          </a:ln>
        </p:spPr>
        <p:style>
          <a:lnRef idx="0"/>
          <a:fillRef idx="0"/>
          <a:effectRef idx="0"/>
          <a:fontRef idx="minor"/>
        </p:style>
        <p:txBody>
          <a:bodyPr lIns="90000" rIns="90000" tIns="45000" bIns="45000"/>
          <a:p>
            <a:pPr>
              <a:lnSpc>
                <a:spcPct val="100000"/>
              </a:lnSpc>
            </a:pPr>
            <a:r>
              <a:rPr b="1" lang="it-IT" sz="2000" spc="-1" strike="noStrike">
                <a:solidFill>
                  <a:srgbClr val="000000"/>
                </a:solidFill>
                <a:uFill>
                  <a:solidFill>
                    <a:srgbClr val="ffffff"/>
                  </a:solidFill>
                </a:uFill>
                <a:latin typeface="Calibri"/>
              </a:rPr>
              <a:t>Gli indicatori sono acidi o basi organici deboli, che assumono colorazioni diverse a seconda del pH</a:t>
            </a:r>
            <a:r>
              <a:rPr b="0" lang="it-IT" sz="2000" spc="-1" strike="noStrike">
                <a:solidFill>
                  <a:srgbClr val="000000"/>
                </a:solidFill>
                <a:uFill>
                  <a:solidFill>
                    <a:srgbClr val="ffffff"/>
                  </a:solidFill>
                </a:uFill>
                <a:latin typeface="Calibri"/>
              </a:rPr>
              <a:t>.</a:t>
            </a:r>
            <a:endParaRPr b="0" lang="it-IT" sz="2000" spc="-1" strike="noStrike">
              <a:solidFill>
                <a:srgbClr val="000000"/>
              </a:solidFill>
              <a:uFill>
                <a:solidFill>
                  <a:srgbClr val="ffffff"/>
                </a:solidFill>
              </a:uFill>
              <a:latin typeface="Arial"/>
            </a:endParaRPr>
          </a:p>
          <a:p>
            <a:pPr>
              <a:lnSpc>
                <a:spcPct val="100000"/>
              </a:lnSpc>
            </a:pPr>
            <a:r>
              <a:rPr b="0" lang="it-IT" sz="2000" spc="-1" strike="noStrike">
                <a:solidFill>
                  <a:srgbClr val="000000"/>
                </a:solidFill>
                <a:uFill>
                  <a:solidFill>
                    <a:srgbClr val="ffffff"/>
                  </a:solidFill>
                </a:uFill>
                <a:latin typeface="Calibri"/>
              </a:rPr>
              <a:t>Se indichiamo con HIn l'indicatore indissociato, esso in soluzione acquosa si dissocia secondo la reazione:</a:t>
            </a:r>
            <a:endParaRPr b="0" lang="it-IT" sz="2000" spc="-1" strike="noStrike">
              <a:solidFill>
                <a:srgbClr val="000000"/>
              </a:solidFill>
              <a:uFill>
                <a:solidFill>
                  <a:srgbClr val="ffffff"/>
                </a:solidFill>
              </a:uFill>
              <a:latin typeface="Arial"/>
            </a:endParaRPr>
          </a:p>
        </p:txBody>
      </p:sp>
      <p:sp>
        <p:nvSpPr>
          <p:cNvPr id="296" name="CustomShape 3"/>
          <p:cNvSpPr/>
          <p:nvPr/>
        </p:nvSpPr>
        <p:spPr>
          <a:xfrm>
            <a:off x="63000" y="3213000"/>
            <a:ext cx="6769440" cy="9745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2000" spc="-1" strike="noStrike">
                <a:solidFill>
                  <a:srgbClr val="000000"/>
                </a:solidFill>
                <a:uFill>
                  <a:solidFill>
                    <a:srgbClr val="ffffff"/>
                  </a:solidFill>
                </a:uFill>
                <a:latin typeface="Calibri"/>
              </a:rPr>
              <a:t>dove In- rappresenta la base coniugata di HIn.</a:t>
            </a:r>
            <a:endParaRPr b="0" lang="it-IT" sz="2000" spc="-1" strike="noStrike">
              <a:solidFill>
                <a:srgbClr val="000000"/>
              </a:solidFill>
              <a:uFill>
                <a:solidFill>
                  <a:srgbClr val="ffffff"/>
                </a:solidFill>
              </a:uFill>
              <a:latin typeface="Arial"/>
            </a:endParaRPr>
          </a:p>
          <a:p>
            <a:pPr>
              <a:lnSpc>
                <a:spcPct val="100000"/>
              </a:lnSpc>
            </a:pPr>
            <a:r>
              <a:rPr b="0" lang="it-IT" sz="2000" spc="-1" strike="noStrike">
                <a:solidFill>
                  <a:srgbClr val="000000"/>
                </a:solidFill>
                <a:uFill>
                  <a:solidFill>
                    <a:srgbClr val="ffffff"/>
                  </a:solidFill>
                </a:uFill>
                <a:latin typeface="Calibri"/>
              </a:rPr>
              <a:t>La </a:t>
            </a:r>
            <a:r>
              <a:rPr b="0" lang="it-IT" sz="2000" spc="-1" strike="noStrike">
                <a:solidFill>
                  <a:srgbClr val="ff0000"/>
                </a:solidFill>
                <a:uFill>
                  <a:solidFill>
                    <a:srgbClr val="ffffff"/>
                  </a:solidFill>
                </a:uFill>
                <a:latin typeface="Calibri"/>
              </a:rPr>
              <a:t>forma acida HIn </a:t>
            </a:r>
            <a:r>
              <a:rPr b="0" lang="it-IT" sz="2000" spc="-1" strike="noStrike">
                <a:solidFill>
                  <a:srgbClr val="000000"/>
                </a:solidFill>
                <a:uFill>
                  <a:solidFill>
                    <a:srgbClr val="ffffff"/>
                  </a:solidFill>
                </a:uFill>
                <a:latin typeface="Calibri"/>
              </a:rPr>
              <a:t>ha un colore diverso dalla </a:t>
            </a:r>
            <a:r>
              <a:rPr b="0" lang="it-IT" sz="2000" spc="-1" strike="noStrike">
                <a:solidFill>
                  <a:srgbClr val="92d050"/>
                </a:solidFill>
                <a:uFill>
                  <a:solidFill>
                    <a:srgbClr val="ffffff"/>
                  </a:solidFill>
                </a:uFill>
                <a:latin typeface="Calibri"/>
              </a:rPr>
              <a:t>base coniugata In</a:t>
            </a:r>
            <a:r>
              <a:rPr b="0" lang="it-IT" sz="2000" spc="-1" strike="noStrike" baseline="30000">
                <a:solidFill>
                  <a:srgbClr val="92d050"/>
                </a:solidFill>
                <a:uFill>
                  <a:solidFill>
                    <a:srgbClr val="ffffff"/>
                  </a:solidFill>
                </a:uFill>
                <a:latin typeface="Calibri"/>
              </a:rPr>
              <a:t>-</a:t>
            </a:r>
            <a:r>
              <a:rPr b="0" lang="it-IT" sz="2000" spc="-1" strike="noStrike">
                <a:solidFill>
                  <a:srgbClr val="92d050"/>
                </a:solidFill>
                <a:uFill>
                  <a:solidFill>
                    <a:srgbClr val="ffffff"/>
                  </a:solidFill>
                </a:uFill>
                <a:latin typeface="Calibri"/>
              </a:rPr>
              <a:t>.</a:t>
            </a:r>
            <a:endParaRPr b="0" lang="it-IT" sz="2000" spc="-1" strike="noStrike">
              <a:solidFill>
                <a:srgbClr val="000000"/>
              </a:solidFill>
              <a:uFill>
                <a:solidFill>
                  <a:srgbClr val="ffffff"/>
                </a:solidFill>
              </a:uFill>
              <a:latin typeface="Arial"/>
            </a:endParaRPr>
          </a:p>
          <a:p>
            <a:pPr>
              <a:lnSpc>
                <a:spcPct val="100000"/>
              </a:lnSpc>
            </a:pPr>
            <a:endParaRPr b="0" lang="it-IT" sz="2000" spc="-1" strike="noStrike">
              <a:solidFill>
                <a:srgbClr val="000000"/>
              </a:solidFill>
              <a:uFill>
                <a:solidFill>
                  <a:srgbClr val="ffffff"/>
                </a:solidFill>
              </a:uFill>
              <a:latin typeface="Arial"/>
            </a:endParaRPr>
          </a:p>
        </p:txBody>
      </p:sp>
      <p:sp>
        <p:nvSpPr>
          <p:cNvPr id="297" name="CustomShape 4"/>
          <p:cNvSpPr/>
          <p:nvPr/>
        </p:nvSpPr>
        <p:spPr>
          <a:xfrm>
            <a:off x="23040" y="4437000"/>
            <a:ext cx="9143640" cy="191988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2000" spc="-1" strike="noStrike">
                <a:solidFill>
                  <a:srgbClr val="000000"/>
                </a:solidFill>
                <a:uFill>
                  <a:solidFill>
                    <a:srgbClr val="ffffff"/>
                  </a:solidFill>
                </a:uFill>
                <a:latin typeface="Calibri"/>
              </a:rPr>
              <a:t>L'indicatore del pH viene aggiunto alla soluzione in piccolissima quantità, tale da non alterare il pH della soluzione stessa. Non può essere usato per misurare il pH dell'acqua, perché' essendo un acido o una base lo cambierebbe; deve essere usato per misurare il pH di tamponi, acidi, basi, sali che danno idrolisi, etc., e cioe' di soluzioni in grado di mantenere costante il loro pH a dispetto dell'aggiunta di una piccola quantità di indicatore. </a:t>
            </a:r>
            <a:endParaRPr b="0" lang="it-IT" sz="2000" spc="-1" strike="noStrike">
              <a:solidFill>
                <a:srgbClr val="000000"/>
              </a:solidFill>
              <a:uFill>
                <a:solidFill>
                  <a:srgbClr val="ffffff"/>
                </a:solidFill>
              </a:uFill>
              <a:latin typeface="Arial"/>
            </a:endParaRPr>
          </a:p>
        </p:txBody>
      </p:sp>
      <p:pic>
        <p:nvPicPr>
          <p:cNvPr id="298" name="" descr=""/>
          <p:cNvPicPr/>
          <p:nvPr/>
        </p:nvPicPr>
        <p:blipFill>
          <a:blip r:embed="rId1"/>
          <a:stretch/>
        </p:blipFill>
        <p:spPr>
          <a:xfrm>
            <a:off x="2768760" y="2489040"/>
            <a:ext cx="2997360" cy="558720"/>
          </a:xfrm>
          <a:prstGeom prst="rect">
            <a:avLst/>
          </a:prstGeom>
          <a:ln>
            <a:noFill/>
          </a:ln>
        </p:spPr>
      </p:pic>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2609280" y="115920"/>
            <a:ext cx="3212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uFill>
                  <a:solidFill>
                    <a:srgbClr val="ffffff"/>
                  </a:solidFill>
                </a:uFill>
                <a:latin typeface="Arial"/>
              </a:rPr>
              <a:t>Ecco ottenuta una scala di pH</a:t>
            </a:r>
            <a:endParaRPr b="0" lang="it-IT" sz="1800" spc="-1" strike="noStrike">
              <a:solidFill>
                <a:srgbClr val="000000"/>
              </a:solidFill>
              <a:uFill>
                <a:solidFill>
                  <a:srgbClr val="ffffff"/>
                </a:solidFill>
              </a:uFill>
              <a:latin typeface="Arial"/>
            </a:endParaRPr>
          </a:p>
        </p:txBody>
      </p:sp>
      <p:pic>
        <p:nvPicPr>
          <p:cNvPr id="401" name="Picture 2" descr=""/>
          <p:cNvPicPr/>
          <p:nvPr/>
        </p:nvPicPr>
        <p:blipFill>
          <a:blip r:embed="rId1"/>
          <a:stretch/>
        </p:blipFill>
        <p:spPr>
          <a:xfrm>
            <a:off x="72000" y="764640"/>
            <a:ext cx="9036000" cy="3402360"/>
          </a:xfrm>
          <a:prstGeom prst="rect">
            <a:avLst/>
          </a:prstGeom>
          <a:ln>
            <a:noFill/>
          </a:ln>
        </p:spPr>
      </p:pic>
      <p:sp>
        <p:nvSpPr>
          <p:cNvPr id="402" name="CustomShape 2"/>
          <p:cNvSpPr/>
          <p:nvPr/>
        </p:nvSpPr>
        <p:spPr>
          <a:xfrm>
            <a:off x="251640" y="5240520"/>
            <a:ext cx="8424720" cy="639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Arial"/>
              </a:rPr>
              <a:t>Dopo aver costruito questa scala cromatica, si può verificare il pH anche di altre soluzioni: es. birra, caffè, saliva, tè, etc.</a:t>
            </a:r>
            <a:endParaRPr b="0" lang="it-IT"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15480" y="0"/>
            <a:ext cx="9159120" cy="1142640"/>
          </a:xfrm>
          <a:prstGeom prst="rect">
            <a:avLst/>
          </a:prstGeom>
          <a:noFill/>
          <a:ln>
            <a:noFill/>
          </a:ln>
        </p:spPr>
        <p:txBody>
          <a:bodyPr anchor="ctr">
            <a:normAutofit/>
          </a:bodyPr>
          <a:p>
            <a:pPr>
              <a:lnSpc>
                <a:spcPct val="100000"/>
              </a:lnSpc>
            </a:pPr>
            <a:r>
              <a:rPr b="1" lang="it-IT" sz="3200" spc="-1" strike="noStrike">
                <a:solidFill>
                  <a:srgbClr val="000000"/>
                </a:solidFill>
                <a:uFill>
                  <a:solidFill>
                    <a:srgbClr val="ffffff"/>
                  </a:solidFill>
                </a:uFill>
                <a:latin typeface="Calibri"/>
              </a:rPr>
              <a:t>Perché l'indicatore è colorato e il colore è diverso per l'acido e per la sua base coniugata? </a:t>
            </a:r>
            <a:endParaRPr b="0" lang="it-IT" sz="3200" spc="-1" strike="noStrike">
              <a:solidFill>
                <a:srgbClr val="000000"/>
              </a:solidFill>
              <a:uFill>
                <a:solidFill>
                  <a:srgbClr val="ffffff"/>
                </a:solidFill>
              </a:uFill>
              <a:latin typeface="Calibri"/>
            </a:endParaRPr>
          </a:p>
        </p:txBody>
      </p:sp>
      <p:sp>
        <p:nvSpPr>
          <p:cNvPr id="300" name="CustomShape 2"/>
          <p:cNvSpPr/>
          <p:nvPr/>
        </p:nvSpPr>
        <p:spPr>
          <a:xfrm>
            <a:off x="251640" y="5013000"/>
            <a:ext cx="4067640" cy="130716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600" spc="-1" strike="noStrike">
                <a:solidFill>
                  <a:srgbClr val="000000"/>
                </a:solidFill>
                <a:uFill>
                  <a:solidFill>
                    <a:srgbClr val="ffffff"/>
                  </a:solidFill>
                </a:uFill>
                <a:latin typeface="Calibri"/>
              </a:rPr>
              <a:t>Quando la luce colpisce un oggetto, in generale,  può essere in parte assorbita, in parte trasmessa e in parte riflessa.</a:t>
            </a:r>
            <a:endParaRPr b="0" lang="it-IT" sz="1600" spc="-1" strike="noStrike">
              <a:solidFill>
                <a:srgbClr val="000000"/>
              </a:solidFill>
              <a:uFill>
                <a:solidFill>
                  <a:srgbClr val="ffffff"/>
                </a:solidFill>
              </a:uFill>
              <a:latin typeface="Arial"/>
            </a:endParaRPr>
          </a:p>
          <a:p>
            <a:pPr algn="just">
              <a:lnSpc>
                <a:spcPct val="100000"/>
              </a:lnSpc>
            </a:pPr>
            <a:r>
              <a:rPr b="0" lang="it-IT" sz="1600" spc="-1" strike="noStrike">
                <a:solidFill>
                  <a:srgbClr val="000000"/>
                </a:solidFill>
                <a:uFill>
                  <a:solidFill>
                    <a:srgbClr val="ffffff"/>
                  </a:solidFill>
                </a:uFill>
                <a:latin typeface="Calibri"/>
              </a:rPr>
              <a:t>La radiazione assorbita può essere riemessa sotto forma  di radiazione luminosa.</a:t>
            </a:r>
            <a:endParaRPr b="0" lang="it-IT" sz="1600" spc="-1" strike="noStrike">
              <a:solidFill>
                <a:srgbClr val="000000"/>
              </a:solidFill>
              <a:uFill>
                <a:solidFill>
                  <a:srgbClr val="ffffff"/>
                </a:solidFill>
              </a:uFill>
              <a:latin typeface="Arial"/>
            </a:endParaRPr>
          </a:p>
        </p:txBody>
      </p:sp>
      <p:pic>
        <p:nvPicPr>
          <p:cNvPr id="301" name="Picture 11" descr=""/>
          <p:cNvPicPr/>
          <p:nvPr/>
        </p:nvPicPr>
        <p:blipFill>
          <a:blip r:embed="rId1"/>
          <a:stretch/>
        </p:blipFill>
        <p:spPr>
          <a:xfrm>
            <a:off x="5172120" y="3880080"/>
            <a:ext cx="3971520" cy="2971440"/>
          </a:xfrm>
          <a:prstGeom prst="rect">
            <a:avLst/>
          </a:prstGeom>
          <a:ln>
            <a:noFill/>
          </a:ln>
        </p:spPr>
      </p:pic>
      <p:sp>
        <p:nvSpPr>
          <p:cNvPr id="302" name="CustomShape 3"/>
          <p:cNvSpPr/>
          <p:nvPr/>
        </p:nvSpPr>
        <p:spPr>
          <a:xfrm>
            <a:off x="5952240" y="1095840"/>
            <a:ext cx="3191400" cy="2284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Calibri"/>
              </a:rPr>
              <a:t>La luce bianca, emessa dal sole o da sorgenti artificiali, è in realtà composta da una vasta gamma di radiazioni di lunghezze d'onda diversa. Il nostro occhio percepisce solo le radiazioni  che cadono nel visibile.</a:t>
            </a:r>
            <a:endParaRPr b="0" lang="it-IT" sz="1800" spc="-1" strike="noStrike">
              <a:solidFill>
                <a:srgbClr val="000000"/>
              </a:solidFill>
              <a:uFill>
                <a:solidFill>
                  <a:srgbClr val="ffffff"/>
                </a:solidFill>
              </a:uFill>
              <a:latin typeface="Arial"/>
            </a:endParaRPr>
          </a:p>
        </p:txBody>
      </p:sp>
      <p:pic>
        <p:nvPicPr>
          <p:cNvPr id="303" name="Immagine 9" descr=""/>
          <p:cNvPicPr/>
          <p:nvPr/>
        </p:nvPicPr>
        <p:blipFill>
          <a:blip r:embed="rId2"/>
          <a:stretch/>
        </p:blipFill>
        <p:spPr>
          <a:xfrm>
            <a:off x="0" y="1052640"/>
            <a:ext cx="5723640" cy="315288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4" name="Picture 2" descr=""/>
          <p:cNvPicPr/>
          <p:nvPr/>
        </p:nvPicPr>
        <p:blipFill>
          <a:blip r:embed="rId1"/>
          <a:stretch/>
        </p:blipFill>
        <p:spPr>
          <a:xfrm>
            <a:off x="4038840" y="2862360"/>
            <a:ext cx="2001600" cy="2741760"/>
          </a:xfrm>
          <a:prstGeom prst="rect">
            <a:avLst/>
          </a:prstGeom>
          <a:ln>
            <a:noFill/>
          </a:ln>
        </p:spPr>
      </p:pic>
      <p:pic>
        <p:nvPicPr>
          <p:cNvPr id="305" name="Picture 3" descr=""/>
          <p:cNvPicPr/>
          <p:nvPr/>
        </p:nvPicPr>
        <p:blipFill>
          <a:blip r:embed="rId2"/>
          <a:stretch/>
        </p:blipFill>
        <p:spPr>
          <a:xfrm>
            <a:off x="6516360" y="2647800"/>
            <a:ext cx="2046960" cy="1514160"/>
          </a:xfrm>
          <a:prstGeom prst="rect">
            <a:avLst/>
          </a:prstGeom>
          <a:ln>
            <a:noFill/>
          </a:ln>
        </p:spPr>
      </p:pic>
      <p:pic>
        <p:nvPicPr>
          <p:cNvPr id="306" name="Picture 4" descr=""/>
          <p:cNvPicPr/>
          <p:nvPr/>
        </p:nvPicPr>
        <p:blipFill>
          <a:blip r:embed="rId3"/>
          <a:stretch/>
        </p:blipFill>
        <p:spPr>
          <a:xfrm>
            <a:off x="107640" y="3074040"/>
            <a:ext cx="3798360" cy="2530080"/>
          </a:xfrm>
          <a:prstGeom prst="rect">
            <a:avLst/>
          </a:prstGeom>
          <a:ln w="9360">
            <a:solidFill>
              <a:srgbClr val="7030a0"/>
            </a:solidFill>
            <a:miter/>
          </a:ln>
        </p:spPr>
      </p:pic>
      <p:sp>
        <p:nvSpPr>
          <p:cNvPr id="307" name="CustomShape 1"/>
          <p:cNvSpPr/>
          <p:nvPr/>
        </p:nvSpPr>
        <p:spPr>
          <a:xfrm>
            <a:off x="15480" y="0"/>
            <a:ext cx="9128160" cy="28335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Calibri"/>
              </a:rPr>
              <a:t>Il colore di una sostanza dipende dal suo comportamento nei confronti della luce bianca:</a:t>
            </a:r>
            <a:endParaRPr b="0" lang="it-IT"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it-IT" sz="1800" spc="-1" strike="noStrike">
                <a:solidFill>
                  <a:srgbClr val="000000"/>
                </a:solidFill>
                <a:uFill>
                  <a:solidFill>
                    <a:srgbClr val="ffffff"/>
                  </a:solidFill>
                </a:uFill>
                <a:latin typeface="Calibri"/>
              </a:rPr>
              <a:t>Se </a:t>
            </a:r>
            <a:r>
              <a:rPr b="0" lang="it-IT" sz="1800" spc="-1" strike="noStrike">
                <a:solidFill>
                  <a:srgbClr val="808080"/>
                </a:solidFill>
                <a:uFill>
                  <a:solidFill>
                    <a:srgbClr val="ffffff"/>
                  </a:solidFill>
                </a:uFill>
                <a:latin typeface="Calibri"/>
              </a:rPr>
              <a:t>la sostanza </a:t>
            </a:r>
            <a:r>
              <a:rPr b="1" lang="it-IT" sz="1800" spc="-1" strike="noStrike">
                <a:solidFill>
                  <a:srgbClr val="808080"/>
                </a:solidFill>
                <a:uFill>
                  <a:solidFill>
                    <a:srgbClr val="ffffff"/>
                  </a:solidFill>
                </a:uFill>
                <a:latin typeface="Calibri"/>
              </a:rPr>
              <a:t>assorbe completamente </a:t>
            </a:r>
            <a:r>
              <a:rPr b="0" lang="it-IT" sz="1800" spc="-1" strike="noStrike">
                <a:solidFill>
                  <a:srgbClr val="808080"/>
                </a:solidFill>
                <a:uFill>
                  <a:solidFill>
                    <a:srgbClr val="ffffff"/>
                  </a:solidFill>
                </a:uFill>
                <a:latin typeface="Calibri"/>
              </a:rPr>
              <a:t>la luce bianca</a:t>
            </a:r>
            <a:r>
              <a:rPr b="0" lang="it-IT" sz="1800" spc="-1" strike="noStrike">
                <a:solidFill>
                  <a:srgbClr val="000000"/>
                </a:solidFill>
                <a:uFill>
                  <a:solidFill>
                    <a:srgbClr val="ffffff"/>
                  </a:solidFill>
                </a:uFill>
                <a:latin typeface="Calibri"/>
              </a:rPr>
              <a:t>, allora </a:t>
            </a:r>
            <a:r>
              <a:rPr b="0" lang="it-IT" sz="1800" spc="-1" strike="noStrike">
                <a:solidFill>
                  <a:srgbClr val="808080"/>
                </a:solidFill>
                <a:uFill>
                  <a:solidFill>
                    <a:srgbClr val="ffffff"/>
                  </a:solidFill>
                </a:uFill>
                <a:latin typeface="Calibri"/>
              </a:rPr>
              <a:t>nessuna radiazione viene riflessa </a:t>
            </a:r>
            <a:r>
              <a:rPr b="0" lang="it-IT" sz="1800" spc="-1" strike="noStrike">
                <a:solidFill>
                  <a:srgbClr val="000000"/>
                </a:solidFill>
                <a:uFill>
                  <a:solidFill>
                    <a:srgbClr val="ffffff"/>
                  </a:solidFill>
                </a:uFill>
                <a:latin typeface="Calibri"/>
              </a:rPr>
              <a:t>e </a:t>
            </a:r>
            <a:r>
              <a:rPr b="0" lang="it-IT" sz="1800" spc="-1" strike="noStrike">
                <a:solidFill>
                  <a:srgbClr val="808080"/>
                </a:solidFill>
                <a:uFill>
                  <a:solidFill>
                    <a:srgbClr val="ffffff"/>
                  </a:solidFill>
                </a:uFill>
                <a:latin typeface="Calibri"/>
              </a:rPr>
              <a:t>la sostanza appare </a:t>
            </a:r>
            <a:r>
              <a:rPr b="1" lang="it-IT" sz="1800" spc="-1" strike="noStrike">
                <a:solidFill>
                  <a:srgbClr val="000000"/>
                </a:solidFill>
                <a:uFill>
                  <a:solidFill>
                    <a:srgbClr val="ffffff"/>
                  </a:solidFill>
                </a:uFill>
                <a:latin typeface="Calibri"/>
              </a:rPr>
              <a:t>nera</a:t>
            </a:r>
            <a:r>
              <a:rPr b="0" lang="it-IT" sz="1800" spc="-1" strike="noStrike">
                <a:solidFill>
                  <a:srgbClr val="000000"/>
                </a:solidFill>
                <a:uFill>
                  <a:solidFill>
                    <a:srgbClr val="ffffff"/>
                  </a:solidFill>
                </a:uFill>
                <a:latin typeface="Calibri"/>
              </a:rPr>
              <a:t>;</a:t>
            </a:r>
            <a:endParaRPr b="0" lang="it-IT"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it-IT" sz="1800" spc="-1" strike="noStrike">
                <a:solidFill>
                  <a:srgbClr val="000000"/>
                </a:solidFill>
                <a:uFill>
                  <a:solidFill>
                    <a:srgbClr val="ffffff"/>
                  </a:solidFill>
                </a:uFill>
                <a:latin typeface="Calibri"/>
              </a:rPr>
              <a:t>Se </a:t>
            </a:r>
            <a:r>
              <a:rPr b="0" lang="it-IT" sz="1800" spc="-1" strike="noStrike">
                <a:solidFill>
                  <a:srgbClr val="558ed5"/>
                </a:solidFill>
                <a:uFill>
                  <a:solidFill>
                    <a:srgbClr val="ffffff"/>
                  </a:solidFill>
                </a:uFill>
                <a:latin typeface="Calibri"/>
              </a:rPr>
              <a:t>la sostanza </a:t>
            </a:r>
            <a:r>
              <a:rPr b="1" lang="it-IT" sz="1800" spc="-1" strike="noStrike">
                <a:solidFill>
                  <a:srgbClr val="558ed5"/>
                </a:solidFill>
                <a:uFill>
                  <a:solidFill>
                    <a:srgbClr val="ffffff"/>
                  </a:solidFill>
                </a:uFill>
                <a:latin typeface="Calibri"/>
              </a:rPr>
              <a:t>non assorbe </a:t>
            </a:r>
            <a:r>
              <a:rPr b="0" lang="it-IT" sz="1800" spc="-1" strike="noStrike">
                <a:solidFill>
                  <a:srgbClr val="558ed5"/>
                </a:solidFill>
                <a:uFill>
                  <a:solidFill>
                    <a:srgbClr val="ffffff"/>
                  </a:solidFill>
                </a:uFill>
                <a:latin typeface="Calibri"/>
              </a:rPr>
              <a:t>la luce bianca</a:t>
            </a:r>
            <a:r>
              <a:rPr b="0" lang="it-IT" sz="1800" spc="-1" strike="noStrike">
                <a:solidFill>
                  <a:srgbClr val="000000"/>
                </a:solidFill>
                <a:uFill>
                  <a:solidFill>
                    <a:srgbClr val="ffffff"/>
                  </a:solidFill>
                </a:uFill>
                <a:latin typeface="Calibri"/>
              </a:rPr>
              <a:t>, allora </a:t>
            </a:r>
            <a:r>
              <a:rPr b="0" lang="it-IT" sz="1800" spc="-1" strike="noStrike">
                <a:solidFill>
                  <a:srgbClr val="558ed5"/>
                </a:solidFill>
                <a:uFill>
                  <a:solidFill>
                    <a:srgbClr val="ffffff"/>
                  </a:solidFill>
                </a:uFill>
                <a:latin typeface="Calibri"/>
              </a:rPr>
              <a:t>tutte le radiazioni luminose  vengono riflesse </a:t>
            </a:r>
            <a:r>
              <a:rPr b="0" lang="it-IT" sz="1800" spc="-1" strike="noStrike">
                <a:solidFill>
                  <a:srgbClr val="000000"/>
                </a:solidFill>
                <a:uFill>
                  <a:solidFill>
                    <a:srgbClr val="ffffff"/>
                  </a:solidFill>
                </a:uFill>
                <a:latin typeface="Calibri"/>
              </a:rPr>
              <a:t>e </a:t>
            </a:r>
            <a:r>
              <a:rPr b="0" lang="it-IT" sz="1800" spc="-1" strike="noStrike">
                <a:solidFill>
                  <a:srgbClr val="558ed5"/>
                </a:solidFill>
                <a:uFill>
                  <a:solidFill>
                    <a:srgbClr val="ffffff"/>
                  </a:solidFill>
                </a:uFill>
                <a:latin typeface="Calibri"/>
              </a:rPr>
              <a:t>la sostanza appare </a:t>
            </a:r>
            <a:r>
              <a:rPr b="1" lang="it-IT" sz="1800" spc="-1" strike="noStrike">
                <a:solidFill>
                  <a:srgbClr val="558ed5"/>
                </a:solidFill>
                <a:uFill>
                  <a:solidFill>
                    <a:srgbClr val="ffffff"/>
                  </a:solidFill>
                </a:uFill>
                <a:latin typeface="Calibri"/>
              </a:rPr>
              <a:t>bianca</a:t>
            </a:r>
            <a:r>
              <a:rPr b="0" lang="it-IT" sz="1800" spc="-1" strike="noStrike">
                <a:solidFill>
                  <a:srgbClr val="000000"/>
                </a:solidFill>
                <a:uFill>
                  <a:solidFill>
                    <a:srgbClr val="ffffff"/>
                  </a:solidFill>
                </a:uFill>
                <a:latin typeface="Calibri"/>
              </a:rPr>
              <a:t>.</a:t>
            </a:r>
            <a:endParaRPr b="0" lang="it-IT"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it-IT" sz="1800" spc="-1" strike="noStrike">
                <a:solidFill>
                  <a:srgbClr val="000000"/>
                </a:solidFill>
                <a:uFill>
                  <a:solidFill>
                    <a:srgbClr val="ffffff"/>
                  </a:solidFill>
                </a:uFill>
                <a:latin typeface="Calibri"/>
              </a:rPr>
              <a:t>Se </a:t>
            </a:r>
            <a:r>
              <a:rPr b="1" lang="it-IT" sz="1800" spc="-1" strike="noStrike">
                <a:solidFill>
                  <a:srgbClr val="c00000"/>
                </a:solidFill>
                <a:uFill>
                  <a:solidFill>
                    <a:srgbClr val="ffffff"/>
                  </a:solidFill>
                </a:uFill>
                <a:latin typeface="Calibri"/>
              </a:rPr>
              <a:t>assorbe</a:t>
            </a:r>
            <a:r>
              <a:rPr b="0" lang="it-IT" sz="1800" spc="-1" strike="noStrike">
                <a:solidFill>
                  <a:srgbClr val="c00000"/>
                </a:solidFill>
                <a:uFill>
                  <a:solidFill>
                    <a:srgbClr val="ffffff"/>
                  </a:solidFill>
                </a:uFill>
                <a:latin typeface="Calibri"/>
              </a:rPr>
              <a:t> solo </a:t>
            </a:r>
            <a:r>
              <a:rPr b="1" lang="it-IT" sz="1800" spc="-1" strike="noStrike">
                <a:solidFill>
                  <a:srgbClr val="c00000"/>
                </a:solidFill>
                <a:uFill>
                  <a:solidFill>
                    <a:srgbClr val="ffffff"/>
                  </a:solidFill>
                </a:uFill>
                <a:latin typeface="Calibri"/>
              </a:rPr>
              <a:t>alcune radiazioni</a:t>
            </a:r>
            <a:r>
              <a:rPr b="0" lang="it-IT" sz="1800" spc="-1" strike="noStrike">
                <a:solidFill>
                  <a:srgbClr val="000000"/>
                </a:solidFill>
                <a:uFill>
                  <a:solidFill>
                    <a:srgbClr val="ffffff"/>
                  </a:solidFill>
                </a:uFill>
                <a:latin typeface="Calibri"/>
              </a:rPr>
              <a:t>, la </a:t>
            </a:r>
            <a:r>
              <a:rPr b="0" lang="it-IT" sz="1800" spc="-1" strike="noStrike">
                <a:solidFill>
                  <a:srgbClr val="c00000"/>
                </a:solidFill>
                <a:uFill>
                  <a:solidFill>
                    <a:srgbClr val="ffffff"/>
                  </a:solidFill>
                </a:uFill>
                <a:latin typeface="Calibri"/>
              </a:rPr>
              <a:t>sostanza appare colorata  </a:t>
            </a:r>
            <a:r>
              <a:rPr b="0" lang="it-IT" sz="1800" spc="-1" strike="noStrike">
                <a:solidFill>
                  <a:srgbClr val="000000"/>
                </a:solidFill>
                <a:uFill>
                  <a:solidFill>
                    <a:srgbClr val="ffffff"/>
                  </a:solidFill>
                </a:uFill>
                <a:latin typeface="Calibri"/>
              </a:rPr>
              <a:t>mancando, infatti, dalla luce riflessa  quelle radiazioni  che sono state assorbite:  </a:t>
            </a:r>
            <a:r>
              <a:rPr b="0" lang="it-IT" sz="1800" spc="-1" strike="noStrike">
                <a:solidFill>
                  <a:srgbClr val="c00000"/>
                </a:solidFill>
                <a:uFill>
                  <a:solidFill>
                    <a:srgbClr val="ffffff"/>
                  </a:solidFill>
                </a:uFill>
                <a:latin typeface="Calibri"/>
              </a:rPr>
              <a:t>il colore della sostanza è determinato dalla  miscela  delle radiazioni riflesse</a:t>
            </a:r>
            <a:r>
              <a:rPr b="0" lang="it-IT" sz="1800" spc="-1" strike="noStrike">
                <a:solidFill>
                  <a:srgbClr val="000000"/>
                </a:solidFill>
                <a:uFill>
                  <a:solidFill>
                    <a:srgbClr val="ffffff"/>
                  </a:solidFill>
                </a:uFill>
                <a:latin typeface="Calibri"/>
              </a:rPr>
              <a:t>.  Per esempio, se la sostanza  assorbe  le radiazioni che cadono nel rosso  la sostanza </a:t>
            </a:r>
            <a:r>
              <a:rPr b="0" lang="it-IT" sz="1800" spc="-1" strike="noStrike">
                <a:solidFill>
                  <a:srgbClr val="c00000"/>
                </a:solidFill>
                <a:uFill>
                  <a:solidFill>
                    <a:srgbClr val="ffffff"/>
                  </a:solidFill>
                </a:uFill>
                <a:latin typeface="Calibri"/>
              </a:rPr>
              <a:t>appare colorata </a:t>
            </a:r>
            <a:r>
              <a:rPr b="0" lang="it-IT" sz="1800" spc="-1" strike="noStrike">
                <a:solidFill>
                  <a:srgbClr val="000000"/>
                </a:solidFill>
                <a:uFill>
                  <a:solidFill>
                    <a:srgbClr val="ffffff"/>
                  </a:solidFill>
                </a:uFill>
                <a:latin typeface="Calibri"/>
              </a:rPr>
              <a:t>di blu-verde, cioè </a:t>
            </a:r>
            <a:r>
              <a:rPr b="0" lang="it-IT" sz="1800" spc="-1" strike="noStrike">
                <a:solidFill>
                  <a:srgbClr val="c00000"/>
                </a:solidFill>
                <a:uFill>
                  <a:solidFill>
                    <a:srgbClr val="ffffff"/>
                  </a:solidFill>
                </a:uFill>
                <a:latin typeface="Calibri"/>
              </a:rPr>
              <a:t>del colore complementare alle componenti luminose assorbite</a:t>
            </a:r>
            <a:r>
              <a:rPr b="0" lang="it-IT" sz="1800" spc="-1" strike="noStrike">
                <a:solidFill>
                  <a:srgbClr val="000000"/>
                </a:solidFill>
                <a:uFill>
                  <a:solidFill>
                    <a:srgbClr val="ffffff"/>
                  </a:solidFill>
                </a:uFill>
                <a:latin typeface="Calibri"/>
              </a:rPr>
              <a:t>.</a:t>
            </a:r>
            <a:endParaRPr b="0" lang="it-IT" sz="1800" spc="-1" strike="noStrike">
              <a:solidFill>
                <a:srgbClr val="000000"/>
              </a:solidFill>
              <a:uFill>
                <a:solidFill>
                  <a:srgbClr val="ffffff"/>
                </a:solidFill>
              </a:uFill>
              <a:latin typeface="Arial"/>
            </a:endParaRPr>
          </a:p>
        </p:txBody>
      </p:sp>
      <p:sp>
        <p:nvSpPr>
          <p:cNvPr id="308" name="CustomShape 2"/>
          <p:cNvSpPr/>
          <p:nvPr/>
        </p:nvSpPr>
        <p:spPr>
          <a:xfrm>
            <a:off x="15480" y="5934240"/>
            <a:ext cx="9153360" cy="913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Calibri"/>
              </a:rPr>
              <a:t>Nel caso in cui una sostanza  non assorba  le radiazioni luminose, ma si faccia attraversare da esse, essa apparirà incolore: è il caso del vetro o delle vernici trasparenti.</a:t>
            </a:r>
            <a:endParaRPr b="0" lang="it-IT" sz="1800" spc="-1" strike="noStrike">
              <a:solidFill>
                <a:srgbClr val="000000"/>
              </a:solidFill>
              <a:uFill>
                <a:solidFill>
                  <a:srgbClr val="ffffff"/>
                </a:solidFill>
              </a:uFill>
              <a:latin typeface="Arial"/>
            </a:endParaRPr>
          </a:p>
          <a:p>
            <a:pPr>
              <a:lnSpc>
                <a:spcPct val="100000"/>
              </a:lnSpc>
            </a:pPr>
            <a:endParaRPr b="0" lang="it-IT" sz="1800" spc="-1" strike="noStrike">
              <a:solidFill>
                <a:srgbClr val="000000"/>
              </a:solidFill>
              <a:uFill>
                <a:solidFill>
                  <a:srgbClr val="ffffff"/>
                </a:solidFill>
              </a:uFill>
              <a:latin typeface="Arial"/>
            </a:endParaRPr>
          </a:p>
        </p:txBody>
      </p:sp>
      <p:pic>
        <p:nvPicPr>
          <p:cNvPr id="309" name="Picture 2" descr=""/>
          <p:cNvPicPr/>
          <p:nvPr/>
        </p:nvPicPr>
        <p:blipFill>
          <a:blip r:embed="rId4"/>
          <a:stretch/>
        </p:blipFill>
        <p:spPr>
          <a:xfrm>
            <a:off x="6660360" y="4339080"/>
            <a:ext cx="1877400" cy="1503360"/>
          </a:xfrm>
          <a:prstGeom prst="rect">
            <a:avLst/>
          </a:prstGeom>
          <a:ln>
            <a:noFill/>
          </a:ln>
        </p:spPr>
      </p:pic>
      <p:sp>
        <p:nvSpPr>
          <p:cNvPr id="310" name="CustomShape 3"/>
          <p:cNvSpPr/>
          <p:nvPr/>
        </p:nvSpPr>
        <p:spPr>
          <a:xfrm rot="2273400">
            <a:off x="3981240" y="2931480"/>
            <a:ext cx="923400" cy="307440"/>
          </a:xfrm>
          <a:prstGeom prst="ellipse">
            <a:avLst/>
          </a:prstGeom>
          <a:noFill/>
          <a:ln>
            <a:solidFill>
              <a:srgbClr val="ff5050"/>
            </a:solidFill>
            <a:round/>
          </a:ln>
        </p:spPr>
        <p:style>
          <a:lnRef idx="2">
            <a:schemeClr val="accent1">
              <a:shade val="50000"/>
            </a:schemeClr>
          </a:lnRef>
          <a:fillRef idx="1">
            <a:schemeClr val="accent1"/>
          </a:fillRef>
          <a:effectRef idx="0">
            <a:schemeClr val="accent1"/>
          </a:effectRef>
          <a:fontRef idx="minor"/>
        </p:style>
      </p:sp>
      <p:sp>
        <p:nvSpPr>
          <p:cNvPr id="311" name="CustomShape 4"/>
          <p:cNvSpPr/>
          <p:nvPr/>
        </p:nvSpPr>
        <p:spPr>
          <a:xfrm rot="18982800">
            <a:off x="4383720" y="3723840"/>
            <a:ext cx="199080" cy="1079640"/>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545400" y="3855600"/>
            <a:ext cx="7992360" cy="2813400"/>
          </a:xfrm>
          <a:prstGeom prst="rect">
            <a:avLst/>
          </a:prstGeom>
          <a:noFill/>
          <a:ln>
            <a:noFill/>
          </a:ln>
        </p:spPr>
        <p:txBody>
          <a:bodyPr>
            <a:normAutofit/>
          </a:bodyPr>
          <a:p>
            <a:pPr algn="just">
              <a:lnSpc>
                <a:spcPct val="100000"/>
              </a:lnSpc>
              <a:spcBef>
                <a:spcPts val="561"/>
              </a:spcBef>
            </a:pPr>
            <a:r>
              <a:rPr b="0" lang="it-IT" sz="2800" spc="-1" strike="noStrike">
                <a:solidFill>
                  <a:srgbClr val="000000"/>
                </a:solidFill>
                <a:uFill>
                  <a:solidFill>
                    <a:srgbClr val="ffffff"/>
                  </a:solidFill>
                </a:uFill>
                <a:latin typeface="Calibri"/>
              </a:rPr>
              <a:t>Questo fatto ha due conseguenze:</a:t>
            </a:r>
            <a:endParaRPr b="0" lang="it-IT" sz="2800" spc="-1" strike="noStrike">
              <a:solidFill>
                <a:srgbClr val="000000"/>
              </a:solidFill>
              <a:uFill>
                <a:solidFill>
                  <a:srgbClr val="ffffff"/>
                </a:solidFill>
              </a:uFill>
              <a:latin typeface="Calibri"/>
            </a:endParaRPr>
          </a:p>
          <a:p>
            <a:pPr marL="514440" indent="-514080" algn="just">
              <a:lnSpc>
                <a:spcPct val="100000"/>
              </a:lnSpc>
              <a:spcBef>
                <a:spcPts val="561"/>
              </a:spcBef>
              <a:buClr>
                <a:srgbClr val="000000"/>
              </a:buClr>
              <a:buFont typeface="Arial"/>
              <a:buAutoNum type="arabicParenR"/>
            </a:pPr>
            <a:r>
              <a:rPr b="0" lang="it-IT" sz="2800" spc="-1" strike="noStrike">
                <a:solidFill>
                  <a:srgbClr val="000000"/>
                </a:solidFill>
                <a:uFill>
                  <a:solidFill>
                    <a:srgbClr val="ffffff"/>
                  </a:solidFill>
                </a:uFill>
                <a:latin typeface="Calibri"/>
              </a:rPr>
              <a:t>per il nostro occhio sono colorate in genere molecole organiche complesse, spesso aromatiche, con livelli elettronici π multipli e ravvicinati;</a:t>
            </a:r>
            <a:endParaRPr b="0" lang="it-IT" sz="2800" spc="-1" strike="noStrike">
              <a:solidFill>
                <a:srgbClr val="000000"/>
              </a:solidFill>
              <a:uFill>
                <a:solidFill>
                  <a:srgbClr val="ffffff"/>
                </a:solidFill>
              </a:uFill>
              <a:latin typeface="Calibri"/>
            </a:endParaRPr>
          </a:p>
          <a:p>
            <a:pPr marL="514440" indent="-514080" algn="just">
              <a:lnSpc>
                <a:spcPct val="100000"/>
              </a:lnSpc>
              <a:spcBef>
                <a:spcPts val="561"/>
              </a:spcBef>
              <a:buClr>
                <a:srgbClr val="000000"/>
              </a:buClr>
              <a:buFont typeface="Arial"/>
              <a:buAutoNum type="arabicParenR"/>
            </a:pPr>
            <a:r>
              <a:rPr b="0" lang="it-IT" sz="2800" spc="-1" strike="noStrike">
                <a:solidFill>
                  <a:srgbClr val="000000"/>
                </a:solidFill>
                <a:uFill>
                  <a:solidFill>
                    <a:srgbClr val="ffffff"/>
                  </a:solidFill>
                </a:uFill>
                <a:latin typeface="Calibri"/>
              </a:rPr>
              <a:t>una sostanza può cambiare colore a causa di minime perturbazioni della sua struttura che alterino anche di poco i livelli energetici degli orbitali di legame π (questo è ciò che avviene agli indicatori quando acquistano o cedono uno ione idrogeno). </a:t>
            </a:r>
            <a:endParaRPr b="0" lang="it-IT" sz="2800" spc="-1" strike="noStrike">
              <a:solidFill>
                <a:srgbClr val="000000"/>
              </a:solidFill>
              <a:uFill>
                <a:solidFill>
                  <a:srgbClr val="ffffff"/>
                </a:solidFill>
              </a:uFill>
              <a:latin typeface="Calibri"/>
            </a:endParaRPr>
          </a:p>
          <a:p>
            <a:pPr algn="just">
              <a:lnSpc>
                <a:spcPct val="100000"/>
              </a:lnSpc>
              <a:spcBef>
                <a:spcPts val="641"/>
              </a:spcBef>
            </a:pPr>
            <a:endParaRPr b="0" lang="it-IT" sz="2800" spc="-1" strike="noStrike">
              <a:solidFill>
                <a:srgbClr val="000000"/>
              </a:solidFill>
              <a:uFill>
                <a:solidFill>
                  <a:srgbClr val="ffffff"/>
                </a:solidFill>
              </a:uFill>
              <a:latin typeface="Calibri"/>
            </a:endParaRPr>
          </a:p>
        </p:txBody>
      </p:sp>
      <p:pic>
        <p:nvPicPr>
          <p:cNvPr id="313" name="Picture 2" descr=""/>
          <p:cNvPicPr/>
          <p:nvPr/>
        </p:nvPicPr>
        <p:blipFill>
          <a:blip r:embed="rId1"/>
          <a:stretch/>
        </p:blipFill>
        <p:spPr>
          <a:xfrm>
            <a:off x="611640" y="1563840"/>
            <a:ext cx="1864800" cy="1864800"/>
          </a:xfrm>
          <a:prstGeom prst="rect">
            <a:avLst/>
          </a:prstGeom>
          <a:ln>
            <a:noFill/>
          </a:ln>
        </p:spPr>
      </p:pic>
      <p:sp>
        <p:nvSpPr>
          <p:cNvPr id="314" name="CustomShape 2"/>
          <p:cNvSpPr/>
          <p:nvPr/>
        </p:nvSpPr>
        <p:spPr>
          <a:xfrm>
            <a:off x="406800" y="260640"/>
            <a:ext cx="8269200" cy="127944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2000" spc="-1" strike="noStrike">
                <a:solidFill>
                  <a:srgbClr val="000000"/>
                </a:solidFill>
                <a:uFill>
                  <a:solidFill>
                    <a:srgbClr val="ffffff"/>
                  </a:solidFill>
                </a:uFill>
                <a:latin typeface="Calibri"/>
              </a:rPr>
              <a:t>Poiche' la luce visibile al nostro occhio ha energie relativamente basse, le transizioni elettroniche che puo' eccitare sono piccole:spesso salti da un orbitale di legame di tipo π ad un orbitale π</a:t>
            </a:r>
            <a:r>
              <a:rPr b="0" lang="it-IT" sz="2000" spc="-1" strike="noStrike" baseline="30000">
                <a:solidFill>
                  <a:srgbClr val="000000"/>
                </a:solidFill>
                <a:uFill>
                  <a:solidFill>
                    <a:srgbClr val="ffffff"/>
                  </a:solidFill>
                </a:uFill>
                <a:latin typeface="Calibri"/>
              </a:rPr>
              <a:t>*</a:t>
            </a:r>
            <a:r>
              <a:rPr b="0" lang="it-IT" sz="2000" spc="-1" strike="noStrike">
                <a:solidFill>
                  <a:srgbClr val="000000"/>
                </a:solidFill>
                <a:uFill>
                  <a:solidFill>
                    <a:srgbClr val="ffffff"/>
                  </a:solidFill>
                </a:uFill>
                <a:latin typeface="Calibri"/>
              </a:rPr>
              <a:t>.</a:t>
            </a:r>
            <a:endParaRPr b="0" lang="it-IT" sz="2000" spc="-1" strike="noStrike">
              <a:solidFill>
                <a:srgbClr val="000000"/>
              </a:solidFill>
              <a:uFill>
                <a:solidFill>
                  <a:srgbClr val="ffffff"/>
                </a:solidFill>
              </a:uFill>
              <a:latin typeface="Arial"/>
            </a:endParaRPr>
          </a:p>
          <a:p>
            <a:pPr algn="just">
              <a:lnSpc>
                <a:spcPct val="100000"/>
              </a:lnSpc>
            </a:pPr>
            <a:endParaRPr b="0" lang="it-IT" sz="2000" spc="-1" strike="noStrike">
              <a:solidFill>
                <a:srgbClr val="000000"/>
              </a:solidFill>
              <a:uFill>
                <a:solidFill>
                  <a:srgbClr val="ffffff"/>
                </a:solidFill>
              </a:uFill>
              <a:latin typeface="Arial"/>
            </a:endParaRPr>
          </a:p>
        </p:txBody>
      </p:sp>
      <p:sp>
        <p:nvSpPr>
          <p:cNvPr id="315" name="CustomShape 3"/>
          <p:cNvSpPr/>
          <p:nvPr/>
        </p:nvSpPr>
        <p:spPr>
          <a:xfrm>
            <a:off x="2558160" y="2997000"/>
            <a:ext cx="37620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2800" spc="-1" strike="noStrike">
                <a:solidFill>
                  <a:srgbClr val="000000"/>
                </a:solidFill>
                <a:uFill>
                  <a:solidFill>
                    <a:srgbClr val="ffffff"/>
                  </a:solidFill>
                </a:uFill>
                <a:latin typeface="Symbol"/>
              </a:rPr>
              <a:t>p</a:t>
            </a:r>
            <a:endParaRPr b="0" lang="it-IT" sz="2800" spc="-1" strike="noStrike">
              <a:solidFill>
                <a:srgbClr val="000000"/>
              </a:solidFill>
              <a:uFill>
                <a:solidFill>
                  <a:srgbClr val="ffffff"/>
                </a:solidFill>
              </a:uFill>
              <a:latin typeface="Arial"/>
            </a:endParaRPr>
          </a:p>
        </p:txBody>
      </p:sp>
      <p:sp>
        <p:nvSpPr>
          <p:cNvPr id="316" name="CustomShape 4"/>
          <p:cNvSpPr/>
          <p:nvPr/>
        </p:nvSpPr>
        <p:spPr>
          <a:xfrm>
            <a:off x="2541960" y="1579320"/>
            <a:ext cx="4374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2400" spc="-1" strike="noStrike">
                <a:solidFill>
                  <a:srgbClr val="000000"/>
                </a:solidFill>
                <a:uFill>
                  <a:solidFill>
                    <a:srgbClr val="ffffff"/>
                  </a:solidFill>
                </a:uFill>
                <a:latin typeface="Symbol"/>
              </a:rPr>
              <a:t>p</a:t>
            </a:r>
            <a:r>
              <a:rPr b="0" lang="it-IT" sz="2400" spc="-1" strike="noStrike" baseline="30000">
                <a:solidFill>
                  <a:srgbClr val="000000"/>
                </a:solidFill>
                <a:uFill>
                  <a:solidFill>
                    <a:srgbClr val="ffffff"/>
                  </a:solidFill>
                </a:uFill>
                <a:latin typeface="Symbol"/>
              </a:rPr>
              <a:t>*</a:t>
            </a:r>
            <a:endParaRPr b="0" lang="it-IT" sz="24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0" y="-15480"/>
            <a:ext cx="9143640" cy="1142640"/>
          </a:xfrm>
          <a:prstGeom prst="rect">
            <a:avLst/>
          </a:prstGeom>
          <a:noFill/>
          <a:ln>
            <a:noFill/>
          </a:ln>
        </p:spPr>
        <p:txBody>
          <a:bodyPr anchor="ctr">
            <a:normAutofit/>
          </a:bodyPr>
          <a:p>
            <a:pPr algn="ctr">
              <a:lnSpc>
                <a:spcPct val="100000"/>
              </a:lnSpc>
            </a:pPr>
            <a:r>
              <a:rPr b="1" lang="it-IT" sz="3200" spc="-1" strike="noStrike">
                <a:solidFill>
                  <a:srgbClr val="c00000"/>
                </a:solidFill>
                <a:uFill>
                  <a:solidFill>
                    <a:srgbClr val="ffffff"/>
                  </a:solidFill>
                </a:uFill>
                <a:latin typeface="Calibri"/>
              </a:rPr>
              <a:t>pH di viraggio di un indicatore</a:t>
            </a:r>
            <a:endParaRPr b="0" lang="it-IT" sz="3200" spc="-1" strike="noStrike">
              <a:solidFill>
                <a:srgbClr val="000000"/>
              </a:solidFill>
              <a:uFill>
                <a:solidFill>
                  <a:srgbClr val="ffffff"/>
                </a:solidFill>
              </a:uFill>
              <a:latin typeface="Calibri"/>
            </a:endParaRPr>
          </a:p>
        </p:txBody>
      </p:sp>
      <p:sp>
        <p:nvSpPr>
          <p:cNvPr id="318" name="TextShape 2"/>
          <p:cNvSpPr txBox="1"/>
          <p:nvPr/>
        </p:nvSpPr>
        <p:spPr>
          <a:xfrm>
            <a:off x="0" y="1052640"/>
            <a:ext cx="9143640" cy="4525560"/>
          </a:xfrm>
          <a:prstGeom prst="rect">
            <a:avLst/>
          </a:prstGeom>
          <a:noFill/>
          <a:ln>
            <a:noFill/>
          </a:ln>
        </p:spPr>
        <p:txBody>
          <a:bodyPr>
            <a:normAutofit/>
          </a:bodyPr>
          <a:p>
            <a:pPr>
              <a:lnSpc>
                <a:spcPct val="100000"/>
              </a:lnSpc>
              <a:spcBef>
                <a:spcPts val="400"/>
              </a:spcBef>
            </a:pPr>
            <a:r>
              <a:rPr b="0" lang="it-IT" sz="2000" spc="-1" strike="noStrike">
                <a:solidFill>
                  <a:srgbClr val="000000"/>
                </a:solidFill>
                <a:uFill>
                  <a:solidFill>
                    <a:srgbClr val="ffffff"/>
                  </a:solidFill>
                </a:uFill>
                <a:latin typeface="Calibri"/>
              </a:rPr>
              <a:t>Per un dato indicatore, si definisce </a:t>
            </a:r>
            <a:r>
              <a:rPr b="1" lang="it-IT" sz="2000" spc="-1" strike="noStrike">
                <a:solidFill>
                  <a:srgbClr val="4f81bd"/>
                </a:solidFill>
                <a:uFill>
                  <a:solidFill>
                    <a:srgbClr val="ffffff"/>
                  </a:solidFill>
                </a:uFill>
                <a:latin typeface="Calibri"/>
              </a:rPr>
              <a:t>pH di viraggio </a:t>
            </a:r>
            <a:r>
              <a:rPr b="0" lang="it-IT" sz="2000" spc="-1" strike="noStrike" u="sng">
                <a:solidFill>
                  <a:srgbClr val="000000"/>
                </a:solidFill>
                <a:uFill>
                  <a:solidFill>
                    <a:srgbClr val="ffffff"/>
                  </a:solidFill>
                </a:uFill>
                <a:latin typeface="Calibri"/>
              </a:rPr>
              <a:t>il pH in corrispondenza del quale la concentrazione molare dell'acido indissociato HIn è uguale alla concentrazione molare della sua base coniugata In-</a:t>
            </a:r>
            <a:r>
              <a:rPr b="0" lang="it-IT" sz="2000" spc="-1" strike="noStrike">
                <a:solidFill>
                  <a:srgbClr val="000000"/>
                </a:solidFill>
                <a:uFill>
                  <a:solidFill>
                    <a:srgbClr val="ffffff"/>
                  </a:solidFill>
                </a:uFill>
                <a:latin typeface="Calibri"/>
              </a:rPr>
              <a:t>, cioè il pH al quale si realizza la seguente condizione:</a:t>
            </a:r>
            <a:endParaRPr b="0" lang="it-IT" sz="2000" spc="-1" strike="noStrike">
              <a:solidFill>
                <a:srgbClr val="000000"/>
              </a:solidFill>
              <a:uFill>
                <a:solidFill>
                  <a:srgbClr val="ffffff"/>
                </a:solidFill>
              </a:uFill>
              <a:latin typeface="Calibri"/>
            </a:endParaRPr>
          </a:p>
          <a:p>
            <a:pPr algn="ctr">
              <a:lnSpc>
                <a:spcPct val="100000"/>
              </a:lnSpc>
              <a:spcBef>
                <a:spcPts val="400"/>
              </a:spcBef>
            </a:pPr>
            <a:r>
              <a:rPr b="1" lang="it-IT" sz="2000" spc="-1" strike="noStrike">
                <a:solidFill>
                  <a:srgbClr val="4f81bd"/>
                </a:solidFill>
                <a:uFill>
                  <a:solidFill>
                    <a:srgbClr val="ffffff"/>
                  </a:solidFill>
                </a:uFill>
                <a:latin typeface="Calibri"/>
              </a:rPr>
              <a:t>[HIn] = [In</a:t>
            </a:r>
            <a:r>
              <a:rPr b="1" lang="it-IT" sz="2000" spc="-1" strike="noStrike" baseline="30000">
                <a:solidFill>
                  <a:srgbClr val="4f81bd"/>
                </a:solidFill>
                <a:uFill>
                  <a:solidFill>
                    <a:srgbClr val="ffffff"/>
                  </a:solidFill>
                </a:uFill>
                <a:latin typeface="Calibri"/>
              </a:rPr>
              <a:t>-</a:t>
            </a:r>
            <a:r>
              <a:rPr b="1" lang="it-IT" sz="2000" spc="-1" strike="noStrike">
                <a:solidFill>
                  <a:srgbClr val="4f81bd"/>
                </a:solidFill>
                <a:uFill>
                  <a:solidFill>
                    <a:srgbClr val="ffffff"/>
                  </a:solidFill>
                </a:uFill>
                <a:latin typeface="Calibri"/>
              </a:rPr>
              <a:t>]</a:t>
            </a:r>
            <a:endParaRPr b="0" lang="it-IT" sz="2000" spc="-1" strike="noStrike">
              <a:solidFill>
                <a:srgbClr val="000000"/>
              </a:solidFill>
              <a:uFill>
                <a:solidFill>
                  <a:srgbClr val="ffffff"/>
                </a:solidFill>
              </a:uFill>
              <a:latin typeface="Calibri"/>
            </a:endParaRPr>
          </a:p>
          <a:p>
            <a:pPr algn="just">
              <a:lnSpc>
                <a:spcPct val="100000"/>
              </a:lnSpc>
              <a:spcBef>
                <a:spcPts val="400"/>
              </a:spcBef>
            </a:pPr>
            <a:r>
              <a:rPr b="0" lang="it-IT" sz="2000" spc="-1" strike="noStrike">
                <a:solidFill>
                  <a:srgbClr val="000000"/>
                </a:solidFill>
                <a:uFill>
                  <a:solidFill>
                    <a:srgbClr val="ffffff"/>
                  </a:solidFill>
                </a:uFill>
                <a:latin typeface="Calibri"/>
              </a:rPr>
              <a:t>Il pH di viraggio di un indicatore si può calcolare quando è nota la sua costante di dissociazione K</a:t>
            </a:r>
            <a:r>
              <a:rPr b="0" lang="it-IT" sz="2000" spc="-1" strike="noStrike" baseline="-25000">
                <a:solidFill>
                  <a:srgbClr val="000000"/>
                </a:solidFill>
                <a:uFill>
                  <a:solidFill>
                    <a:srgbClr val="ffffff"/>
                  </a:solidFill>
                </a:uFill>
                <a:latin typeface="Calibri"/>
              </a:rPr>
              <a:t>HIn</a:t>
            </a:r>
            <a:r>
              <a:rPr b="0" lang="it-IT" sz="2000" spc="-1" strike="noStrike">
                <a:solidFill>
                  <a:srgbClr val="000000"/>
                </a:solidFill>
                <a:uFill>
                  <a:solidFill>
                    <a:srgbClr val="ffffff"/>
                  </a:solidFill>
                </a:uFill>
                <a:latin typeface="Calibri"/>
              </a:rPr>
              <a:t> :</a:t>
            </a:r>
            <a:endParaRPr b="0" lang="it-IT" sz="2000" spc="-1" strike="noStrike">
              <a:solidFill>
                <a:srgbClr val="000000"/>
              </a:solidFill>
              <a:uFill>
                <a:solidFill>
                  <a:srgbClr val="ffffff"/>
                </a:solidFill>
              </a:uFill>
              <a:latin typeface="Calibri"/>
            </a:endParaRPr>
          </a:p>
          <a:p>
            <a:pPr algn="ctr">
              <a:lnSpc>
                <a:spcPct val="100000"/>
              </a:lnSpc>
              <a:spcBef>
                <a:spcPts val="400"/>
              </a:spcBef>
            </a:pPr>
            <a:endParaRPr b="0" lang="it-IT" sz="2000" spc="-1" strike="noStrike">
              <a:solidFill>
                <a:srgbClr val="000000"/>
              </a:solidFill>
              <a:uFill>
                <a:solidFill>
                  <a:srgbClr val="ffffff"/>
                </a:solidFill>
              </a:uFill>
              <a:latin typeface="Calibri"/>
            </a:endParaRPr>
          </a:p>
        </p:txBody>
      </p:sp>
      <p:sp>
        <p:nvSpPr>
          <p:cNvPr id="319" name="CustomShape 3"/>
          <p:cNvSpPr/>
          <p:nvPr/>
        </p:nvSpPr>
        <p:spPr>
          <a:xfrm>
            <a:off x="0" y="4077000"/>
            <a:ext cx="9143640" cy="1536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Calibri"/>
              </a:rPr>
              <a:t>Poichè, come si è visto, per definizione di pH di viraggio [HIn] = [In-], semplificando i due termini nella formula precedente, si ha:</a:t>
            </a:r>
            <a:endParaRPr b="0" lang="it-IT" sz="1800" spc="-1" strike="noStrike">
              <a:solidFill>
                <a:srgbClr val="000000"/>
              </a:solidFill>
              <a:uFill>
                <a:solidFill>
                  <a:srgbClr val="ffffff"/>
                </a:solidFill>
              </a:uFill>
              <a:latin typeface="Arial"/>
            </a:endParaRPr>
          </a:p>
          <a:p>
            <a:pPr algn="ctr">
              <a:lnSpc>
                <a:spcPct val="100000"/>
              </a:lnSpc>
            </a:pPr>
            <a:r>
              <a:rPr b="0" lang="it-IT" sz="1800" spc="-1" strike="noStrike">
                <a:solidFill>
                  <a:srgbClr val="4f81bd"/>
                </a:solidFill>
                <a:uFill>
                  <a:solidFill>
                    <a:srgbClr val="ffffff"/>
                  </a:solidFill>
                </a:uFill>
                <a:latin typeface="Calibri"/>
              </a:rPr>
              <a:t>[H</a:t>
            </a:r>
            <a:r>
              <a:rPr b="0" lang="it-IT" sz="1800" spc="-1" strike="noStrike" baseline="30000">
                <a:solidFill>
                  <a:srgbClr val="4f81bd"/>
                </a:solidFill>
                <a:uFill>
                  <a:solidFill>
                    <a:srgbClr val="ffffff"/>
                  </a:solidFill>
                </a:uFill>
                <a:latin typeface="Calibri"/>
              </a:rPr>
              <a:t>+</a:t>
            </a:r>
            <a:r>
              <a:rPr b="0" lang="it-IT" sz="1800" spc="-1" strike="noStrike">
                <a:solidFill>
                  <a:srgbClr val="4f81bd"/>
                </a:solidFill>
                <a:uFill>
                  <a:solidFill>
                    <a:srgbClr val="ffffff"/>
                  </a:solidFill>
                </a:uFill>
                <a:latin typeface="Calibri"/>
              </a:rPr>
              <a:t>]</a:t>
            </a:r>
            <a:r>
              <a:rPr b="0" lang="it-IT" sz="1800" spc="-1" strike="noStrike" baseline="-25000">
                <a:solidFill>
                  <a:srgbClr val="4f81bd"/>
                </a:solidFill>
                <a:uFill>
                  <a:solidFill>
                    <a:srgbClr val="ffffff"/>
                  </a:solidFill>
                </a:uFill>
                <a:latin typeface="Calibri"/>
              </a:rPr>
              <a:t>viraggio </a:t>
            </a:r>
            <a:r>
              <a:rPr b="0" lang="it-IT" sz="1800" spc="-1" strike="noStrike">
                <a:solidFill>
                  <a:srgbClr val="4f81bd"/>
                </a:solidFill>
                <a:uFill>
                  <a:solidFill>
                    <a:srgbClr val="ffffff"/>
                  </a:solidFill>
                </a:uFill>
                <a:latin typeface="Calibri"/>
              </a:rPr>
              <a:t>= K</a:t>
            </a:r>
            <a:r>
              <a:rPr b="0" lang="it-IT" sz="1800" spc="-1" strike="noStrike" baseline="-25000">
                <a:solidFill>
                  <a:srgbClr val="4f81bd"/>
                </a:solidFill>
                <a:uFill>
                  <a:solidFill>
                    <a:srgbClr val="ffffff"/>
                  </a:solidFill>
                </a:uFill>
                <a:latin typeface="Calibri"/>
              </a:rPr>
              <a:t>HIn</a:t>
            </a:r>
            <a:endParaRPr b="0" lang="it-IT" sz="1800" spc="-1" strike="noStrike">
              <a:solidFill>
                <a:srgbClr val="000000"/>
              </a:solidFill>
              <a:uFill>
                <a:solidFill>
                  <a:srgbClr val="ffffff"/>
                </a:solidFill>
              </a:uFill>
              <a:latin typeface="Arial"/>
            </a:endParaRPr>
          </a:p>
          <a:p>
            <a:pPr algn="just">
              <a:lnSpc>
                <a:spcPct val="100000"/>
              </a:lnSpc>
            </a:pPr>
            <a:r>
              <a:rPr b="0" lang="it-IT" sz="1800" spc="-1" strike="noStrike">
                <a:solidFill>
                  <a:srgbClr val="000000"/>
                </a:solidFill>
                <a:uFill>
                  <a:solidFill>
                    <a:srgbClr val="ffffff"/>
                  </a:solidFill>
                </a:uFill>
                <a:latin typeface="Calibri"/>
              </a:rPr>
              <a:t>Da cui, per definizione di pH:</a:t>
            </a:r>
            <a:endParaRPr b="0" lang="it-IT" sz="1800" spc="-1" strike="noStrike">
              <a:solidFill>
                <a:srgbClr val="000000"/>
              </a:solidFill>
              <a:uFill>
                <a:solidFill>
                  <a:srgbClr val="ffffff"/>
                </a:solidFill>
              </a:uFill>
              <a:latin typeface="Arial"/>
            </a:endParaRPr>
          </a:p>
          <a:p>
            <a:pPr algn="ctr">
              <a:lnSpc>
                <a:spcPct val="100000"/>
              </a:lnSpc>
            </a:pPr>
            <a:r>
              <a:rPr b="1" lang="it-IT" sz="1800" spc="-1" strike="noStrike">
                <a:solidFill>
                  <a:srgbClr val="c00000"/>
                </a:solidFill>
                <a:uFill>
                  <a:solidFill>
                    <a:srgbClr val="ffffff"/>
                  </a:solidFill>
                </a:uFill>
                <a:latin typeface="Calibri"/>
              </a:rPr>
              <a:t>pH</a:t>
            </a:r>
            <a:r>
              <a:rPr b="1" lang="it-IT" sz="1800" spc="-1" strike="noStrike" baseline="-25000">
                <a:solidFill>
                  <a:srgbClr val="c00000"/>
                </a:solidFill>
                <a:uFill>
                  <a:solidFill>
                    <a:srgbClr val="ffffff"/>
                  </a:solidFill>
                </a:uFill>
                <a:latin typeface="Calibri"/>
              </a:rPr>
              <a:t>viraggio</a:t>
            </a:r>
            <a:r>
              <a:rPr b="1" lang="it-IT" sz="1800" spc="-1" strike="noStrike">
                <a:solidFill>
                  <a:srgbClr val="c00000"/>
                </a:solidFill>
                <a:uFill>
                  <a:solidFill>
                    <a:srgbClr val="ffffff"/>
                  </a:solidFill>
                </a:uFill>
                <a:latin typeface="Calibri"/>
              </a:rPr>
              <a:t> = pK</a:t>
            </a:r>
            <a:r>
              <a:rPr b="1" lang="it-IT" sz="1800" spc="-1" strike="noStrike" baseline="-25000">
                <a:solidFill>
                  <a:srgbClr val="c00000"/>
                </a:solidFill>
                <a:uFill>
                  <a:solidFill>
                    <a:srgbClr val="ffffff"/>
                  </a:solidFill>
                </a:uFill>
                <a:latin typeface="Calibri"/>
              </a:rPr>
              <a:t>HIn</a:t>
            </a:r>
            <a:endParaRPr b="0" lang="it-IT" sz="1800" spc="-1" strike="noStrike">
              <a:solidFill>
                <a:srgbClr val="000000"/>
              </a:solidFill>
              <a:uFill>
                <a:solidFill>
                  <a:srgbClr val="ffffff"/>
                </a:solidFill>
              </a:uFill>
              <a:latin typeface="Arial"/>
            </a:endParaRPr>
          </a:p>
        </p:txBody>
      </p:sp>
      <p:sp>
        <p:nvSpPr>
          <p:cNvPr id="320" name="CustomShape 4"/>
          <p:cNvSpPr/>
          <p:nvPr/>
        </p:nvSpPr>
        <p:spPr>
          <a:xfrm>
            <a:off x="3671640" y="5131800"/>
            <a:ext cx="1800720" cy="52920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21" name="CustomShape 5"/>
          <p:cNvSpPr/>
          <p:nvPr/>
        </p:nvSpPr>
        <p:spPr>
          <a:xfrm>
            <a:off x="0" y="6093360"/>
            <a:ext cx="9143640" cy="3646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Calibri"/>
              </a:rPr>
              <a:t>Il pH di viraggio ha dunque un valore numerico ben definito.</a:t>
            </a:r>
            <a:endParaRPr b="0" lang="it-IT" sz="1800" spc="-1" strike="noStrike">
              <a:solidFill>
                <a:srgbClr val="000000"/>
              </a:solidFill>
              <a:uFill>
                <a:solidFill>
                  <a:srgbClr val="ffffff"/>
                </a:solidFill>
              </a:uFill>
              <a:latin typeface="Arial"/>
            </a:endParaRPr>
          </a:p>
        </p:txBody>
      </p:sp>
      <p:pic>
        <p:nvPicPr>
          <p:cNvPr id="322" name="" descr=""/>
          <p:cNvPicPr/>
          <p:nvPr/>
        </p:nvPicPr>
        <p:blipFill>
          <a:blip r:embed="rId1"/>
          <a:stretch/>
        </p:blipFill>
        <p:spPr>
          <a:xfrm>
            <a:off x="3200400" y="2984400"/>
            <a:ext cx="2527200" cy="100332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0" y="0"/>
            <a:ext cx="9143640" cy="836280"/>
          </a:xfrm>
          <a:prstGeom prst="rect">
            <a:avLst/>
          </a:prstGeom>
          <a:noFill/>
          <a:ln>
            <a:noFill/>
          </a:ln>
        </p:spPr>
        <p:txBody>
          <a:bodyPr anchor="ctr">
            <a:normAutofit/>
          </a:bodyPr>
          <a:p>
            <a:pPr algn="ctr">
              <a:lnSpc>
                <a:spcPct val="100000"/>
              </a:lnSpc>
            </a:pPr>
            <a:r>
              <a:rPr b="1" lang="it-IT" sz="3200" spc="-1" strike="noStrike">
                <a:solidFill>
                  <a:srgbClr val="c00000"/>
                </a:solidFill>
                <a:uFill>
                  <a:solidFill>
                    <a:srgbClr val="ffffff"/>
                  </a:solidFill>
                </a:uFill>
                <a:latin typeface="Calibri"/>
              </a:rPr>
              <a:t>Intervallo di viraggio di un indicatore</a:t>
            </a:r>
            <a:endParaRPr b="0" lang="it-IT" sz="3200" spc="-1" strike="noStrike">
              <a:solidFill>
                <a:srgbClr val="000000"/>
              </a:solidFill>
              <a:uFill>
                <a:solidFill>
                  <a:srgbClr val="ffffff"/>
                </a:solidFill>
              </a:uFill>
              <a:latin typeface="Calibri"/>
            </a:endParaRPr>
          </a:p>
        </p:txBody>
      </p:sp>
      <p:sp>
        <p:nvSpPr>
          <p:cNvPr id="324" name="TextShape 2"/>
          <p:cNvSpPr txBox="1"/>
          <p:nvPr/>
        </p:nvSpPr>
        <p:spPr>
          <a:xfrm>
            <a:off x="0" y="692640"/>
            <a:ext cx="9143640" cy="4248000"/>
          </a:xfrm>
          <a:prstGeom prst="rect">
            <a:avLst/>
          </a:prstGeom>
          <a:noFill/>
          <a:ln>
            <a:noFill/>
          </a:ln>
        </p:spPr>
        <p:txBody>
          <a:bodyPr>
            <a:normAutofit/>
          </a:bodyPr>
          <a:p>
            <a:pPr algn="just">
              <a:lnSpc>
                <a:spcPct val="100000"/>
              </a:lnSpc>
              <a:spcBef>
                <a:spcPts val="360"/>
              </a:spcBef>
            </a:pPr>
            <a:r>
              <a:rPr b="0" lang="it-IT" sz="1800" spc="-1" strike="noStrike">
                <a:solidFill>
                  <a:srgbClr val="c00000"/>
                </a:solidFill>
                <a:uFill>
                  <a:solidFill>
                    <a:srgbClr val="ffffff"/>
                  </a:solidFill>
                </a:uFill>
                <a:latin typeface="Calibri"/>
              </a:rPr>
              <a:t>L'intervallo di viraggio </a:t>
            </a:r>
            <a:r>
              <a:rPr b="0" lang="it-IT" sz="1800" spc="-1" strike="noStrike">
                <a:solidFill>
                  <a:srgbClr val="000000"/>
                </a:solidFill>
                <a:uFill>
                  <a:solidFill>
                    <a:srgbClr val="ffffff"/>
                  </a:solidFill>
                </a:uFill>
                <a:latin typeface="Calibri"/>
              </a:rPr>
              <a:t>indica </a:t>
            </a:r>
            <a:r>
              <a:rPr b="1" lang="it-IT" sz="1800" spc="-1" strike="noStrike">
                <a:solidFill>
                  <a:srgbClr val="4f81bd"/>
                </a:solidFill>
                <a:uFill>
                  <a:solidFill>
                    <a:srgbClr val="ffffff"/>
                  </a:solidFill>
                </a:uFill>
                <a:latin typeface="Calibri"/>
              </a:rPr>
              <a:t>il campo di variazione di pH </a:t>
            </a:r>
            <a:r>
              <a:rPr b="0" lang="it-IT" sz="1800" spc="-1" strike="noStrike">
                <a:solidFill>
                  <a:srgbClr val="4f81bd"/>
                </a:solidFill>
                <a:uFill>
                  <a:solidFill>
                    <a:srgbClr val="ffffff"/>
                  </a:solidFill>
                </a:uFill>
                <a:latin typeface="Calibri"/>
              </a:rPr>
              <a:t>che si deve produrre perchè l'occhio umano possa percepire la variazione di colore</a:t>
            </a:r>
            <a:r>
              <a:rPr b="0" lang="it-IT" sz="1800" spc="-1" strike="noStrike">
                <a:solidFill>
                  <a:srgbClr val="000000"/>
                </a:solidFill>
                <a:uFill>
                  <a:solidFill>
                    <a:srgbClr val="ffffff"/>
                  </a:solidFill>
                </a:uFill>
                <a:latin typeface="Calibri"/>
              </a:rPr>
              <a:t> </a:t>
            </a:r>
            <a:r>
              <a:rPr b="0" lang="it-IT" sz="1800" spc="-1" strike="noStrike">
                <a:solidFill>
                  <a:srgbClr val="ff0000"/>
                </a:solidFill>
                <a:uFill>
                  <a:solidFill>
                    <a:srgbClr val="ffffff"/>
                  </a:solidFill>
                </a:uFill>
                <a:latin typeface="Calibri"/>
              </a:rPr>
              <a:t>dalla forma acida </a:t>
            </a:r>
            <a:r>
              <a:rPr b="0" lang="it-IT" sz="1800" spc="-1" strike="noStrike">
                <a:solidFill>
                  <a:srgbClr val="77933c"/>
                </a:solidFill>
                <a:uFill>
                  <a:solidFill>
                    <a:srgbClr val="ffffff"/>
                  </a:solidFill>
                </a:uFill>
                <a:latin typeface="Calibri"/>
              </a:rPr>
              <a:t>a quella basica </a:t>
            </a:r>
            <a:r>
              <a:rPr b="0" lang="it-IT" sz="1800" spc="-1" strike="noStrike">
                <a:solidFill>
                  <a:srgbClr val="000000"/>
                </a:solidFill>
                <a:uFill>
                  <a:solidFill>
                    <a:srgbClr val="ffffff"/>
                  </a:solidFill>
                </a:uFill>
                <a:latin typeface="Calibri"/>
              </a:rPr>
              <a:t>e viceversa.</a:t>
            </a:r>
            <a:endParaRPr b="0" lang="it-IT" sz="1800" spc="-1" strike="noStrike">
              <a:solidFill>
                <a:srgbClr val="000000"/>
              </a:solidFill>
              <a:uFill>
                <a:solidFill>
                  <a:srgbClr val="ffffff"/>
                </a:solidFill>
              </a:uFill>
              <a:latin typeface="Calibri"/>
            </a:endParaRPr>
          </a:p>
          <a:p>
            <a:pPr algn="just">
              <a:lnSpc>
                <a:spcPct val="100000"/>
              </a:lnSpc>
              <a:spcBef>
                <a:spcPts val="360"/>
              </a:spcBef>
            </a:pPr>
            <a:r>
              <a:rPr b="0" lang="it-IT" sz="1800" spc="-1" strike="noStrike">
                <a:solidFill>
                  <a:srgbClr val="000000"/>
                </a:solidFill>
                <a:uFill>
                  <a:solidFill>
                    <a:srgbClr val="ffffff"/>
                  </a:solidFill>
                </a:uFill>
                <a:latin typeface="Calibri"/>
              </a:rPr>
              <a:t>Normalmente, </a:t>
            </a:r>
            <a:r>
              <a:rPr b="0" lang="it-IT" sz="1800" spc="-1" strike="noStrike">
                <a:solidFill>
                  <a:srgbClr val="604a7b"/>
                </a:solidFill>
                <a:uFill>
                  <a:solidFill>
                    <a:srgbClr val="ffffff"/>
                  </a:solidFill>
                </a:uFill>
                <a:latin typeface="Calibri"/>
              </a:rPr>
              <a:t>l'intervallo di viraggio si estende per circa due unità di pH</a:t>
            </a:r>
            <a:r>
              <a:rPr b="0" lang="it-IT" sz="1800" spc="-1" strike="noStrike">
                <a:solidFill>
                  <a:srgbClr val="000000"/>
                </a:solidFill>
                <a:uFill>
                  <a:solidFill>
                    <a:srgbClr val="ffffff"/>
                  </a:solidFill>
                </a:uFill>
                <a:latin typeface="Calibri"/>
              </a:rPr>
              <a:t>, all'interno dei quali il pH di viraggio occupa la posizione centrale. Come si sa, ogni unità di pH differisce da quella immediatamente successiva o da quella immediatamente precedente per una differenza di [H</a:t>
            </a:r>
            <a:r>
              <a:rPr b="0" lang="it-IT" sz="1800" spc="-1" strike="noStrike" baseline="30000">
                <a:solidFill>
                  <a:srgbClr val="000000"/>
                </a:solidFill>
                <a:uFill>
                  <a:solidFill>
                    <a:srgbClr val="ffffff"/>
                  </a:solidFill>
                </a:uFill>
                <a:latin typeface="Calibri"/>
              </a:rPr>
              <a:t>+</a:t>
            </a:r>
            <a:r>
              <a:rPr b="0" lang="it-IT" sz="1800" spc="-1" strike="noStrike">
                <a:solidFill>
                  <a:srgbClr val="000000"/>
                </a:solidFill>
                <a:uFill>
                  <a:solidFill>
                    <a:srgbClr val="ffffff"/>
                  </a:solidFill>
                </a:uFill>
                <a:latin typeface="Calibri"/>
              </a:rPr>
              <a:t>] di 10 volte. Quindi, perché </a:t>
            </a:r>
            <a:r>
              <a:rPr b="0" lang="it-IT" sz="1800" spc="-1" strike="noStrike" u="sng">
                <a:solidFill>
                  <a:srgbClr val="000000"/>
                </a:solidFill>
                <a:uFill>
                  <a:solidFill>
                    <a:srgbClr val="ffffff"/>
                  </a:solidFill>
                </a:uFill>
                <a:latin typeface="Calibri"/>
              </a:rPr>
              <a:t>l'occhio dell'osservatore possa distinguere nettamente il passaggio da un colore all'altro è necessario che nella soluzione sia presente un eccesso di una delle due forme (HIn / In-) rispetto all'altra di almeno 10 volte</a:t>
            </a:r>
            <a:r>
              <a:rPr b="0" lang="it-IT" sz="1800" spc="-1" strike="noStrike">
                <a:solidFill>
                  <a:srgbClr val="000000"/>
                </a:solidFill>
                <a:uFill>
                  <a:solidFill>
                    <a:srgbClr val="ffffff"/>
                  </a:solidFill>
                </a:uFill>
                <a:latin typeface="Calibri"/>
              </a:rPr>
              <a:t>.</a:t>
            </a:r>
            <a:endParaRPr b="0" lang="it-IT" sz="1800" spc="-1" strike="noStrike">
              <a:solidFill>
                <a:srgbClr val="000000"/>
              </a:solidFill>
              <a:uFill>
                <a:solidFill>
                  <a:srgbClr val="ffffff"/>
                </a:solidFill>
              </a:uFill>
              <a:latin typeface="Calibri"/>
            </a:endParaRPr>
          </a:p>
          <a:p>
            <a:pPr algn="just">
              <a:lnSpc>
                <a:spcPct val="100000"/>
              </a:lnSpc>
              <a:spcBef>
                <a:spcPts val="360"/>
              </a:spcBef>
            </a:pPr>
            <a:r>
              <a:rPr b="0" lang="it-IT" sz="1800" spc="-1" strike="noStrike">
                <a:solidFill>
                  <a:srgbClr val="000000"/>
                </a:solidFill>
                <a:uFill>
                  <a:solidFill>
                    <a:srgbClr val="ffffff"/>
                  </a:solidFill>
                </a:uFill>
                <a:latin typeface="Calibri"/>
              </a:rPr>
              <a:t>Ne segue che il colore tipico della forma acida dell'indicatore HIn è nettamente distinguibile quando:</a:t>
            </a:r>
            <a:endParaRPr b="0" lang="it-IT" sz="1800" spc="-1" strike="noStrike">
              <a:solidFill>
                <a:srgbClr val="000000"/>
              </a:solidFill>
              <a:uFill>
                <a:solidFill>
                  <a:srgbClr val="ffffff"/>
                </a:solidFill>
              </a:uFill>
              <a:latin typeface="Calibri"/>
            </a:endParaRPr>
          </a:p>
        </p:txBody>
      </p:sp>
      <p:sp>
        <p:nvSpPr>
          <p:cNvPr id="325" name="CustomShape 3"/>
          <p:cNvSpPr/>
          <p:nvPr/>
        </p:nvSpPr>
        <p:spPr>
          <a:xfrm>
            <a:off x="1192320" y="3707640"/>
            <a:ext cx="8164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uFill>
                  <a:solidFill>
                    <a:srgbClr val="ffffff"/>
                  </a:solidFill>
                </a:uFill>
                <a:latin typeface="Calibri"/>
              </a:rPr>
              <a:t>ovvero</a:t>
            </a:r>
            <a:endParaRPr b="0" lang="it-IT" sz="1800" spc="-1" strike="noStrike">
              <a:solidFill>
                <a:srgbClr val="000000"/>
              </a:solidFill>
              <a:uFill>
                <a:solidFill>
                  <a:srgbClr val="ffffff"/>
                </a:solidFill>
              </a:uFill>
              <a:latin typeface="Arial"/>
            </a:endParaRPr>
          </a:p>
        </p:txBody>
      </p:sp>
      <p:sp>
        <p:nvSpPr>
          <p:cNvPr id="326" name="CustomShape 4"/>
          <p:cNvSpPr/>
          <p:nvPr/>
        </p:nvSpPr>
        <p:spPr>
          <a:xfrm>
            <a:off x="-16200" y="4465080"/>
            <a:ext cx="9172080" cy="3646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Calibri"/>
              </a:rPr>
              <a:t>Introducendo questo valore in                                           si ha:                                            da cui</a:t>
            </a:r>
            <a:endParaRPr b="0" lang="it-IT" sz="1800" spc="-1" strike="noStrike">
              <a:solidFill>
                <a:srgbClr val="000000"/>
              </a:solidFill>
              <a:uFill>
                <a:solidFill>
                  <a:srgbClr val="ffffff"/>
                </a:solidFill>
              </a:uFill>
              <a:latin typeface="Arial"/>
            </a:endParaRPr>
          </a:p>
        </p:txBody>
      </p:sp>
      <p:pic>
        <p:nvPicPr>
          <p:cNvPr id="327" name="Picture 17" descr=""/>
          <p:cNvPicPr/>
          <p:nvPr/>
        </p:nvPicPr>
        <p:blipFill>
          <a:blip r:embed="rId1"/>
          <a:stretch/>
        </p:blipFill>
        <p:spPr>
          <a:xfrm>
            <a:off x="3060000" y="4278240"/>
            <a:ext cx="1872000" cy="745920"/>
          </a:xfrm>
          <a:prstGeom prst="rect">
            <a:avLst/>
          </a:prstGeom>
          <a:ln>
            <a:noFill/>
          </a:ln>
        </p:spPr>
      </p:pic>
      <p:sp>
        <p:nvSpPr>
          <p:cNvPr id="328" name="CustomShape 5"/>
          <p:cNvSpPr/>
          <p:nvPr/>
        </p:nvSpPr>
        <p:spPr>
          <a:xfrm>
            <a:off x="5820840" y="4150440"/>
            <a:ext cx="1703160" cy="87372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29" name="CustomShape 6"/>
          <p:cNvSpPr/>
          <p:nvPr/>
        </p:nvSpPr>
        <p:spPr>
          <a:xfrm>
            <a:off x="5249520" y="5261760"/>
            <a:ext cx="1792080" cy="505800"/>
          </a:xfrm>
          <a:prstGeom prst="rect">
            <a:avLst/>
          </a:prstGeom>
          <a:noFill/>
          <a:ln w="19080">
            <a:solidFill>
              <a:srgbClr val="ff0000"/>
            </a:solidFill>
            <a:round/>
          </a:ln>
        </p:spPr>
        <p:style>
          <a:lnRef idx="0"/>
          <a:fillRef idx="0"/>
          <a:effectRef idx="0"/>
          <a:fontRef idx="minor"/>
        </p:style>
        <p:txBody>
          <a:bodyPr wrap="none" lIns="90000" rIns="90000" tIns="45000" bIns="45000"/>
          <a:p>
            <a:pPr>
              <a:lnSpc>
                <a:spcPct val="100000"/>
              </a:lnSpc>
            </a:pPr>
            <a:r>
              <a:rPr b="1" lang="it-IT" sz="2400" spc="-1" strike="noStrike">
                <a:solidFill>
                  <a:srgbClr val="ff0000"/>
                </a:solidFill>
                <a:uFill>
                  <a:solidFill>
                    <a:srgbClr val="ffffff"/>
                  </a:solidFill>
                </a:uFill>
                <a:latin typeface="Calibri"/>
              </a:rPr>
              <a:t>pH = pK</a:t>
            </a:r>
            <a:r>
              <a:rPr b="1" lang="it-IT" sz="2400" spc="-1" strike="noStrike" baseline="-25000">
                <a:solidFill>
                  <a:srgbClr val="ff0000"/>
                </a:solidFill>
                <a:uFill>
                  <a:solidFill>
                    <a:srgbClr val="ffffff"/>
                  </a:solidFill>
                </a:uFill>
                <a:latin typeface="Calibri"/>
              </a:rPr>
              <a:t>HIn</a:t>
            </a:r>
            <a:r>
              <a:rPr b="1" lang="it-IT" sz="2400" spc="-1" strike="noStrike">
                <a:solidFill>
                  <a:srgbClr val="ff0000"/>
                </a:solidFill>
                <a:uFill>
                  <a:solidFill>
                    <a:srgbClr val="ffffff"/>
                  </a:solidFill>
                </a:uFill>
                <a:latin typeface="Calibri"/>
              </a:rPr>
              <a:t> - 1</a:t>
            </a:r>
            <a:endParaRPr b="0" lang="it-IT" sz="2400" spc="-1" strike="noStrike">
              <a:solidFill>
                <a:srgbClr val="000000"/>
              </a:solidFill>
              <a:uFill>
                <a:solidFill>
                  <a:srgbClr val="ffffff"/>
                </a:solidFill>
              </a:uFill>
              <a:latin typeface="Arial"/>
            </a:endParaRPr>
          </a:p>
        </p:txBody>
      </p:sp>
      <p:sp>
        <p:nvSpPr>
          <p:cNvPr id="330" name="CustomShape 7"/>
          <p:cNvSpPr/>
          <p:nvPr/>
        </p:nvSpPr>
        <p:spPr>
          <a:xfrm>
            <a:off x="5249520" y="5784840"/>
            <a:ext cx="1851480" cy="505800"/>
          </a:xfrm>
          <a:prstGeom prst="rect">
            <a:avLst/>
          </a:prstGeom>
          <a:noFill/>
          <a:ln w="15840">
            <a:solidFill>
              <a:schemeClr val="accent3">
                <a:lumMod val="75000"/>
              </a:schemeClr>
            </a:solidFill>
            <a:round/>
          </a:ln>
        </p:spPr>
        <p:style>
          <a:lnRef idx="0"/>
          <a:fillRef idx="0"/>
          <a:effectRef idx="0"/>
          <a:fontRef idx="minor"/>
        </p:style>
        <p:txBody>
          <a:bodyPr wrap="none" lIns="90000" rIns="90000" tIns="45000" bIns="45000"/>
          <a:p>
            <a:pPr>
              <a:lnSpc>
                <a:spcPct val="100000"/>
              </a:lnSpc>
            </a:pPr>
            <a:r>
              <a:rPr b="1" lang="it-IT" sz="2400" spc="-1" strike="noStrike">
                <a:solidFill>
                  <a:srgbClr val="4f6228"/>
                </a:solidFill>
                <a:uFill>
                  <a:solidFill>
                    <a:srgbClr val="ffffff"/>
                  </a:solidFill>
                </a:uFill>
                <a:latin typeface="Calibri"/>
              </a:rPr>
              <a:t>pH = pK</a:t>
            </a:r>
            <a:r>
              <a:rPr b="1" lang="it-IT" sz="2400" spc="-1" strike="noStrike" baseline="-25000">
                <a:solidFill>
                  <a:srgbClr val="4f6228"/>
                </a:solidFill>
                <a:uFill>
                  <a:solidFill>
                    <a:srgbClr val="ffffff"/>
                  </a:solidFill>
                </a:uFill>
                <a:latin typeface="Calibri"/>
              </a:rPr>
              <a:t>HIn</a:t>
            </a:r>
            <a:r>
              <a:rPr b="1" lang="it-IT" sz="2400" spc="-1" strike="noStrike">
                <a:solidFill>
                  <a:srgbClr val="4f6228"/>
                </a:solidFill>
                <a:uFill>
                  <a:solidFill>
                    <a:srgbClr val="ffffff"/>
                  </a:solidFill>
                </a:uFill>
                <a:latin typeface="Calibri"/>
              </a:rPr>
              <a:t> + 1</a:t>
            </a:r>
            <a:endParaRPr b="0" lang="it-IT" sz="2400" spc="-1" strike="noStrike">
              <a:solidFill>
                <a:srgbClr val="000000"/>
              </a:solidFill>
              <a:uFill>
                <a:solidFill>
                  <a:srgbClr val="ffffff"/>
                </a:solidFill>
              </a:uFill>
              <a:latin typeface="Arial"/>
            </a:endParaRPr>
          </a:p>
        </p:txBody>
      </p:sp>
      <p:sp>
        <p:nvSpPr>
          <p:cNvPr id="331" name="CustomShape 8"/>
          <p:cNvSpPr/>
          <p:nvPr/>
        </p:nvSpPr>
        <p:spPr>
          <a:xfrm>
            <a:off x="-12960" y="5353920"/>
            <a:ext cx="5104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ff0000"/>
                </a:solidFill>
                <a:uFill>
                  <a:solidFill>
                    <a:srgbClr val="ffffff"/>
                  </a:solidFill>
                </a:uFill>
                <a:latin typeface="Calibri"/>
              </a:rPr>
              <a:t>Il </a:t>
            </a:r>
            <a:r>
              <a:rPr b="1" lang="it-IT" sz="1800" spc="-1" strike="noStrike">
                <a:solidFill>
                  <a:srgbClr val="ff0000"/>
                </a:solidFill>
                <a:uFill>
                  <a:solidFill>
                    <a:srgbClr val="ffffff"/>
                  </a:solidFill>
                </a:uFill>
                <a:latin typeface="Calibri"/>
              </a:rPr>
              <a:t>colore tipico </a:t>
            </a:r>
            <a:r>
              <a:rPr b="0" lang="it-IT" sz="1800" spc="-1" strike="noStrike">
                <a:solidFill>
                  <a:srgbClr val="ff0000"/>
                </a:solidFill>
                <a:uFill>
                  <a:solidFill>
                    <a:srgbClr val="ffffff"/>
                  </a:solidFill>
                </a:uFill>
                <a:latin typeface="Calibri"/>
              </a:rPr>
              <a:t>della </a:t>
            </a:r>
            <a:r>
              <a:rPr b="1" lang="it-IT" sz="1800" spc="-1" strike="noStrike">
                <a:solidFill>
                  <a:srgbClr val="ff0000"/>
                </a:solidFill>
                <a:uFill>
                  <a:solidFill>
                    <a:srgbClr val="ffffff"/>
                  </a:solidFill>
                </a:uFill>
                <a:latin typeface="Calibri"/>
              </a:rPr>
              <a:t>forma acida </a:t>
            </a:r>
            <a:r>
              <a:rPr b="0" lang="it-IT" sz="1800" spc="-1" strike="noStrike">
                <a:solidFill>
                  <a:srgbClr val="ff0000"/>
                </a:solidFill>
                <a:uFill>
                  <a:solidFill>
                    <a:srgbClr val="ffffff"/>
                  </a:solidFill>
                </a:uFill>
                <a:latin typeface="Calibri"/>
              </a:rPr>
              <a:t>si distingue quando </a:t>
            </a:r>
            <a:endParaRPr b="0" lang="it-IT" sz="1800" spc="-1" strike="noStrike">
              <a:solidFill>
                <a:srgbClr val="000000"/>
              </a:solidFill>
              <a:uFill>
                <a:solidFill>
                  <a:srgbClr val="ffffff"/>
                </a:solidFill>
              </a:uFill>
              <a:latin typeface="Arial"/>
            </a:endParaRPr>
          </a:p>
        </p:txBody>
      </p:sp>
      <p:sp>
        <p:nvSpPr>
          <p:cNvPr id="332" name="CustomShape 9"/>
          <p:cNvSpPr/>
          <p:nvPr/>
        </p:nvSpPr>
        <p:spPr>
          <a:xfrm>
            <a:off x="24120" y="5877360"/>
            <a:ext cx="5239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uFill>
                  <a:solidFill>
                    <a:srgbClr val="ffffff"/>
                  </a:solidFill>
                </a:uFill>
                <a:latin typeface="Calibri"/>
              </a:rPr>
              <a:t> </a:t>
            </a:r>
            <a:r>
              <a:rPr b="0" lang="it-IT" sz="1800" spc="-1" strike="noStrike">
                <a:solidFill>
                  <a:srgbClr val="4f6228"/>
                </a:solidFill>
                <a:uFill>
                  <a:solidFill>
                    <a:srgbClr val="ffffff"/>
                  </a:solidFill>
                </a:uFill>
                <a:latin typeface="Calibri"/>
              </a:rPr>
              <a:t>il </a:t>
            </a:r>
            <a:r>
              <a:rPr b="1" lang="it-IT" sz="1800" spc="-1" strike="noStrike">
                <a:solidFill>
                  <a:srgbClr val="4f6228"/>
                </a:solidFill>
                <a:uFill>
                  <a:solidFill>
                    <a:srgbClr val="ffffff"/>
                  </a:solidFill>
                </a:uFill>
                <a:latin typeface="Calibri"/>
              </a:rPr>
              <a:t>colore tipico </a:t>
            </a:r>
            <a:r>
              <a:rPr b="0" lang="it-IT" sz="1800" spc="-1" strike="noStrike">
                <a:solidFill>
                  <a:srgbClr val="4f6228"/>
                </a:solidFill>
                <a:uFill>
                  <a:solidFill>
                    <a:srgbClr val="ffffff"/>
                  </a:solidFill>
                </a:uFill>
                <a:latin typeface="Calibri"/>
              </a:rPr>
              <a:t>della </a:t>
            </a:r>
            <a:r>
              <a:rPr b="1" lang="it-IT" sz="1800" spc="-1" strike="noStrike">
                <a:solidFill>
                  <a:srgbClr val="4f6228"/>
                </a:solidFill>
                <a:uFill>
                  <a:solidFill>
                    <a:srgbClr val="ffffff"/>
                  </a:solidFill>
                </a:uFill>
                <a:latin typeface="Calibri"/>
              </a:rPr>
              <a:t>forma basica </a:t>
            </a:r>
            <a:r>
              <a:rPr b="0" lang="it-IT" sz="1800" spc="-1" strike="noStrike">
                <a:solidFill>
                  <a:srgbClr val="4f6228"/>
                </a:solidFill>
                <a:uFill>
                  <a:solidFill>
                    <a:srgbClr val="ffffff"/>
                  </a:solidFill>
                </a:uFill>
                <a:latin typeface="Calibri"/>
              </a:rPr>
              <a:t>si distingue quando </a:t>
            </a:r>
            <a:endParaRPr b="0" lang="it-IT" sz="1800" spc="-1" strike="noStrike">
              <a:solidFill>
                <a:srgbClr val="000000"/>
              </a:solidFill>
              <a:uFill>
                <a:solidFill>
                  <a:srgbClr val="ffffff"/>
                </a:solidFill>
              </a:uFill>
              <a:latin typeface="Arial"/>
            </a:endParaRPr>
          </a:p>
        </p:txBody>
      </p:sp>
      <p:sp>
        <p:nvSpPr>
          <p:cNvPr id="333" name="CustomShape 10"/>
          <p:cNvSpPr/>
          <p:nvPr/>
        </p:nvSpPr>
        <p:spPr>
          <a:xfrm>
            <a:off x="-16200" y="6261120"/>
            <a:ext cx="9159840" cy="6390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uFill>
                  <a:solidFill>
                    <a:srgbClr val="ffffff"/>
                  </a:solidFill>
                </a:uFill>
                <a:latin typeface="Calibri"/>
              </a:rPr>
              <a:t>In una titolazione acido/base si sceglie l'indicatore il cui viraggio è il più possibile vicino al punto di equivalenza</a:t>
            </a:r>
            <a:r>
              <a:rPr b="0" lang="it-IT" sz="1800" spc="-1" strike="noStrike">
                <a:solidFill>
                  <a:srgbClr val="000000"/>
                </a:solidFill>
                <a:uFill>
                  <a:solidFill>
                    <a:srgbClr val="ffffff"/>
                  </a:solidFill>
                </a:uFill>
                <a:latin typeface="Calibri"/>
              </a:rPr>
              <a:t>.</a:t>
            </a:r>
            <a:endParaRPr b="0" lang="it-IT" sz="1800" spc="-1" strike="noStrike">
              <a:solidFill>
                <a:srgbClr val="000000"/>
              </a:solidFill>
              <a:uFill>
                <a:solidFill>
                  <a:srgbClr val="ffffff"/>
                </a:solidFill>
              </a:uFill>
              <a:latin typeface="Arial"/>
            </a:endParaRPr>
          </a:p>
        </p:txBody>
      </p:sp>
      <p:pic>
        <p:nvPicPr>
          <p:cNvPr id="334" name="" descr=""/>
          <p:cNvPicPr/>
          <p:nvPr/>
        </p:nvPicPr>
        <p:blipFill>
          <a:blip r:embed="rId2"/>
          <a:stretch/>
        </p:blipFill>
        <p:spPr>
          <a:xfrm>
            <a:off x="2184480" y="3517920"/>
            <a:ext cx="1219320" cy="736560"/>
          </a:xfrm>
          <a:prstGeom prst="rect">
            <a:avLst/>
          </a:prstGeom>
          <a:ln>
            <a:noFill/>
          </a:ln>
        </p:spPr>
      </p:pic>
      <p:pic>
        <p:nvPicPr>
          <p:cNvPr id="335" name="" descr=""/>
          <p:cNvPicPr/>
          <p:nvPr/>
        </p:nvPicPr>
        <p:blipFill>
          <a:blip r:embed="rId3"/>
          <a:stretch/>
        </p:blipFill>
        <p:spPr>
          <a:xfrm>
            <a:off x="38160" y="3606840"/>
            <a:ext cx="1003320" cy="660240"/>
          </a:xfrm>
          <a:prstGeom prst="rect">
            <a:avLst/>
          </a:prstGeom>
          <a:ln>
            <a:noFill/>
          </a:ln>
        </p:spPr>
      </p:pic>
      <p:pic>
        <p:nvPicPr>
          <p:cNvPr id="336" name="" descr=""/>
          <p:cNvPicPr/>
          <p:nvPr/>
        </p:nvPicPr>
        <p:blipFill>
          <a:blip r:embed="rId4"/>
          <a:stretch/>
        </p:blipFill>
        <p:spPr>
          <a:xfrm>
            <a:off x="4508640" y="3314880"/>
            <a:ext cx="114480" cy="216000"/>
          </a:xfrm>
          <a:prstGeom prst="rect">
            <a:avLst/>
          </a:prstGeom>
          <a:ln>
            <a:noFill/>
          </a:ln>
        </p:spPr>
      </p:pic>
      <p:pic>
        <p:nvPicPr>
          <p:cNvPr id="337" name="" descr=""/>
          <p:cNvPicPr/>
          <p:nvPr/>
        </p:nvPicPr>
        <p:blipFill>
          <a:blip r:embed="rId5"/>
          <a:stretch/>
        </p:blipFill>
        <p:spPr>
          <a:xfrm>
            <a:off x="5867280" y="4127400"/>
            <a:ext cx="1574640" cy="82548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0" y="0"/>
            <a:ext cx="9143640" cy="908280"/>
          </a:xfrm>
          <a:prstGeom prst="rect">
            <a:avLst/>
          </a:prstGeom>
          <a:noFill/>
          <a:ln>
            <a:noFill/>
          </a:ln>
        </p:spPr>
        <p:txBody>
          <a:bodyPr anchor="ctr">
            <a:normAutofit/>
          </a:bodyPr>
          <a:p>
            <a:pPr algn="ctr">
              <a:lnSpc>
                <a:spcPct val="100000"/>
              </a:lnSpc>
            </a:pPr>
            <a:r>
              <a:rPr b="1" lang="it-IT" sz="3200" spc="-1" strike="noStrike">
                <a:solidFill>
                  <a:srgbClr val="c00000"/>
                </a:solidFill>
                <a:uFill>
                  <a:solidFill>
                    <a:srgbClr val="ffffff"/>
                  </a:solidFill>
                </a:uFill>
                <a:latin typeface="Calibri"/>
              </a:rPr>
              <a:t>Intervallo di viraggio di un indicatore in dettaglio</a:t>
            </a:r>
            <a:endParaRPr b="0" lang="it-IT" sz="3200" spc="-1" strike="noStrike">
              <a:solidFill>
                <a:srgbClr val="000000"/>
              </a:solidFill>
              <a:uFill>
                <a:solidFill>
                  <a:srgbClr val="ffffff"/>
                </a:solidFill>
              </a:uFill>
              <a:latin typeface="Calibri"/>
            </a:endParaRPr>
          </a:p>
        </p:txBody>
      </p:sp>
      <p:sp>
        <p:nvSpPr>
          <p:cNvPr id="339" name="TextShape 2"/>
          <p:cNvSpPr txBox="1"/>
          <p:nvPr/>
        </p:nvSpPr>
        <p:spPr>
          <a:xfrm>
            <a:off x="0" y="908640"/>
            <a:ext cx="9143640" cy="388440"/>
          </a:xfrm>
          <a:prstGeom prst="rect">
            <a:avLst/>
          </a:prstGeom>
          <a:noFill/>
          <a:ln>
            <a:noFill/>
          </a:ln>
        </p:spPr>
        <p:txBody>
          <a:bodyPr/>
          <a:p>
            <a:pPr>
              <a:lnSpc>
                <a:spcPct val="100000"/>
              </a:lnSpc>
              <a:spcBef>
                <a:spcPts val="360"/>
              </a:spcBef>
            </a:pPr>
            <a:r>
              <a:rPr b="0" lang="it-IT" sz="1800" spc="-1" strike="noStrike">
                <a:solidFill>
                  <a:srgbClr val="000000"/>
                </a:solidFill>
                <a:uFill>
                  <a:solidFill>
                    <a:srgbClr val="ffffff"/>
                  </a:solidFill>
                </a:uFill>
                <a:latin typeface="Calibri"/>
              </a:rPr>
              <a:t>In una soluzione acquosa si stabilisce l'equilibrio: </a:t>
            </a:r>
            <a:endParaRPr b="0" lang="it-IT" sz="1800" spc="-1" strike="noStrike">
              <a:solidFill>
                <a:srgbClr val="000000"/>
              </a:solidFill>
              <a:uFill>
                <a:solidFill>
                  <a:srgbClr val="ffffff"/>
                </a:solidFill>
              </a:uFill>
              <a:latin typeface="Calibri"/>
            </a:endParaRPr>
          </a:p>
        </p:txBody>
      </p:sp>
      <p:pic>
        <p:nvPicPr>
          <p:cNvPr id="340" name="Picture 2" descr=""/>
          <p:cNvPicPr/>
          <p:nvPr/>
        </p:nvPicPr>
        <p:blipFill>
          <a:blip r:embed="rId1"/>
          <a:stretch/>
        </p:blipFill>
        <p:spPr>
          <a:xfrm>
            <a:off x="5042880" y="908640"/>
            <a:ext cx="2769120" cy="308160"/>
          </a:xfrm>
          <a:prstGeom prst="rect">
            <a:avLst/>
          </a:prstGeom>
          <a:ln>
            <a:noFill/>
          </a:ln>
        </p:spPr>
      </p:pic>
      <p:sp>
        <p:nvSpPr>
          <p:cNvPr id="341" name="CustomShape 3"/>
          <p:cNvSpPr/>
          <p:nvPr/>
        </p:nvSpPr>
        <p:spPr>
          <a:xfrm>
            <a:off x="24120" y="4509000"/>
            <a:ext cx="9143640" cy="2016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uFill>
                  <a:solidFill>
                    <a:srgbClr val="ffffff"/>
                  </a:solidFill>
                </a:uFill>
                <a:latin typeface="Calibri"/>
              </a:rPr>
              <a:t>L'ultima equazione correla il colore della soluzione (espresso dal rapporto [In-]/[HIn]) con il pH e pertanto ne fornisce una indicazione visiva. </a:t>
            </a:r>
            <a:endParaRPr b="0" lang="it-IT" sz="1800" spc="-1" strike="noStrike">
              <a:solidFill>
                <a:srgbClr val="000000"/>
              </a:solidFill>
              <a:uFill>
                <a:solidFill>
                  <a:srgbClr val="ffffff"/>
                </a:solidFill>
              </a:uFill>
              <a:latin typeface="Arial"/>
            </a:endParaRPr>
          </a:p>
          <a:p>
            <a:pPr>
              <a:lnSpc>
                <a:spcPct val="100000"/>
              </a:lnSpc>
            </a:pPr>
            <a:r>
              <a:rPr b="0" lang="it-IT" sz="1800" spc="-1" strike="noStrike">
                <a:solidFill>
                  <a:srgbClr val="000000"/>
                </a:solidFill>
                <a:uFill>
                  <a:solidFill>
                    <a:srgbClr val="ffffff"/>
                  </a:solidFill>
                </a:uFill>
                <a:latin typeface="Calibri"/>
              </a:rPr>
              <a:t>Si noti che la misura del pH effettuata con l'indicatore e' centrata sul pK</a:t>
            </a:r>
            <a:r>
              <a:rPr b="0" lang="it-IT" sz="1800" spc="-1" strike="noStrike" baseline="-25000">
                <a:solidFill>
                  <a:srgbClr val="000000"/>
                </a:solidFill>
                <a:uFill>
                  <a:solidFill>
                    <a:srgbClr val="ffffff"/>
                  </a:solidFill>
                </a:uFill>
                <a:latin typeface="Calibri"/>
              </a:rPr>
              <a:t>HIn</a:t>
            </a:r>
            <a:r>
              <a:rPr b="0" lang="it-IT" sz="1800" spc="-1" strike="noStrike">
                <a:solidFill>
                  <a:srgbClr val="000000"/>
                </a:solidFill>
                <a:uFill>
                  <a:solidFill>
                    <a:srgbClr val="ffffff"/>
                  </a:solidFill>
                </a:uFill>
                <a:latin typeface="Calibri"/>
              </a:rPr>
              <a:t> e non sulla neutralita' (pH=7). </a:t>
            </a:r>
            <a:endParaRPr b="0" lang="it-IT" sz="1800" spc="-1" strike="noStrike">
              <a:solidFill>
                <a:srgbClr val="000000"/>
              </a:solidFill>
              <a:uFill>
                <a:solidFill>
                  <a:srgbClr val="ffffff"/>
                </a:solidFill>
              </a:uFill>
              <a:latin typeface="Arial"/>
            </a:endParaRPr>
          </a:p>
          <a:p>
            <a:pPr>
              <a:lnSpc>
                <a:spcPct val="100000"/>
              </a:lnSpc>
            </a:pPr>
            <a:r>
              <a:rPr b="0" lang="it-IT" sz="1800" spc="-1" strike="noStrike">
                <a:solidFill>
                  <a:srgbClr val="000000"/>
                </a:solidFill>
                <a:uFill>
                  <a:solidFill>
                    <a:srgbClr val="ffffff"/>
                  </a:solidFill>
                </a:uFill>
                <a:latin typeface="Calibri"/>
              </a:rPr>
              <a:t>Rispetto alla scala del pH l'indicatore da questa informazione: </a:t>
            </a:r>
            <a:endParaRPr b="0" lang="it-IT" sz="1800" spc="-1" strike="noStrike">
              <a:solidFill>
                <a:srgbClr val="000000"/>
              </a:solidFill>
              <a:uFill>
                <a:solidFill>
                  <a:srgbClr val="ffffff"/>
                </a:solidFill>
              </a:uFill>
              <a:latin typeface="Arial"/>
            </a:endParaRPr>
          </a:p>
          <a:p>
            <a:pPr>
              <a:lnSpc>
                <a:spcPct val="100000"/>
              </a:lnSpc>
            </a:pPr>
            <a:r>
              <a:rPr b="0" lang="it-IT" sz="1800" spc="-1" strike="noStrike">
                <a:solidFill>
                  <a:srgbClr val="000000"/>
                </a:solidFill>
                <a:uFill>
                  <a:solidFill>
                    <a:srgbClr val="ffffff"/>
                  </a:solidFill>
                </a:uFill>
                <a:latin typeface="Calibri"/>
              </a:rPr>
              <a:t> </a:t>
            </a:r>
            <a:endParaRPr b="0" lang="it-IT" sz="1800" spc="-1" strike="noStrike">
              <a:solidFill>
                <a:srgbClr val="000000"/>
              </a:solidFill>
              <a:uFill>
                <a:solidFill>
                  <a:srgbClr val="ffffff"/>
                </a:solidFill>
              </a:uFill>
              <a:latin typeface="Arial"/>
            </a:endParaRPr>
          </a:p>
          <a:p>
            <a:pPr>
              <a:lnSpc>
                <a:spcPct val="100000"/>
              </a:lnSpc>
            </a:pPr>
            <a:r>
              <a:rPr b="0" lang="it-IT" sz="1600" spc="-1" strike="noStrike">
                <a:solidFill>
                  <a:srgbClr val="000000"/>
                </a:solidFill>
                <a:uFill>
                  <a:solidFill>
                    <a:srgbClr val="ffffff"/>
                  </a:solidFill>
                </a:uFill>
                <a:latin typeface="Calibri"/>
              </a:rPr>
              <a:t>    </a:t>
            </a:r>
            <a:endParaRPr b="0" lang="it-IT" sz="1600" spc="-1" strike="noStrike">
              <a:solidFill>
                <a:srgbClr val="000000"/>
              </a:solidFill>
              <a:uFill>
                <a:solidFill>
                  <a:srgbClr val="ffffff"/>
                </a:solidFill>
              </a:uFill>
              <a:latin typeface="Arial"/>
            </a:endParaRPr>
          </a:p>
        </p:txBody>
      </p:sp>
      <p:sp>
        <p:nvSpPr>
          <p:cNvPr id="342" name="CustomShape 4"/>
          <p:cNvSpPr/>
          <p:nvPr/>
        </p:nvSpPr>
        <p:spPr>
          <a:xfrm>
            <a:off x="62280" y="1484640"/>
            <a:ext cx="25783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uFill>
                  <a:solidFill>
                    <a:srgbClr val="ffffff"/>
                  </a:solidFill>
                </a:uFill>
                <a:latin typeface="Calibri"/>
              </a:rPr>
              <a:t>con costante di equilibrio:</a:t>
            </a:r>
            <a:endParaRPr b="0" lang="it-IT" sz="1800" spc="-1" strike="noStrike">
              <a:solidFill>
                <a:srgbClr val="000000"/>
              </a:solidFill>
              <a:uFill>
                <a:solidFill>
                  <a:srgbClr val="ffffff"/>
                </a:solidFill>
              </a:uFill>
              <a:latin typeface="Arial"/>
            </a:endParaRPr>
          </a:p>
        </p:txBody>
      </p:sp>
      <p:sp>
        <p:nvSpPr>
          <p:cNvPr id="343" name="CustomShape 5"/>
          <p:cNvSpPr/>
          <p:nvPr/>
        </p:nvSpPr>
        <p:spPr>
          <a:xfrm>
            <a:off x="29520" y="2133000"/>
            <a:ext cx="4582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uFill>
                  <a:solidFill>
                    <a:srgbClr val="ffffff"/>
                  </a:solidFill>
                </a:uFill>
                <a:latin typeface="Calibri"/>
              </a:rPr>
              <a:t>La concentrazione dello ione idrossonio risulta: </a:t>
            </a:r>
            <a:endParaRPr b="0" lang="it-IT" sz="1800" spc="-1" strike="noStrike">
              <a:solidFill>
                <a:srgbClr val="000000"/>
              </a:solidFill>
              <a:uFill>
                <a:solidFill>
                  <a:srgbClr val="ffffff"/>
                </a:solidFill>
              </a:uFill>
              <a:latin typeface="Arial"/>
            </a:endParaRPr>
          </a:p>
        </p:txBody>
      </p:sp>
      <p:sp>
        <p:nvSpPr>
          <p:cNvPr id="344" name="CustomShape 6"/>
          <p:cNvSpPr/>
          <p:nvPr/>
        </p:nvSpPr>
        <p:spPr>
          <a:xfrm>
            <a:off x="78840" y="3072600"/>
            <a:ext cx="2113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uFill>
                  <a:solidFill>
                    <a:srgbClr val="ffffff"/>
                  </a:solidFill>
                </a:uFill>
                <a:latin typeface="Calibri"/>
              </a:rPr>
              <a:t>In forma logaritmica:</a:t>
            </a:r>
            <a:endParaRPr b="0" lang="it-IT" sz="1800" spc="-1" strike="noStrike">
              <a:solidFill>
                <a:srgbClr val="000000"/>
              </a:solidFill>
              <a:uFill>
                <a:solidFill>
                  <a:srgbClr val="ffffff"/>
                </a:solidFill>
              </a:uFill>
              <a:latin typeface="Arial"/>
            </a:endParaRPr>
          </a:p>
        </p:txBody>
      </p:sp>
      <p:pic>
        <p:nvPicPr>
          <p:cNvPr id="345" name="" descr=""/>
          <p:cNvPicPr/>
          <p:nvPr/>
        </p:nvPicPr>
        <p:blipFill>
          <a:blip r:embed="rId2"/>
          <a:stretch/>
        </p:blipFill>
        <p:spPr>
          <a:xfrm>
            <a:off x="2768760" y="1371600"/>
            <a:ext cx="1638360" cy="571680"/>
          </a:xfrm>
          <a:prstGeom prst="rect">
            <a:avLst/>
          </a:prstGeom>
          <a:ln>
            <a:noFill/>
          </a:ln>
        </p:spPr>
      </p:pic>
      <p:pic>
        <p:nvPicPr>
          <p:cNvPr id="346" name="" descr=""/>
          <p:cNvPicPr/>
          <p:nvPr/>
        </p:nvPicPr>
        <p:blipFill>
          <a:blip r:embed="rId3"/>
          <a:stretch/>
        </p:blipFill>
        <p:spPr>
          <a:xfrm>
            <a:off x="4788000" y="1905120"/>
            <a:ext cx="1790640" cy="584280"/>
          </a:xfrm>
          <a:prstGeom prst="rect">
            <a:avLst/>
          </a:prstGeom>
          <a:ln>
            <a:noFill/>
          </a:ln>
        </p:spPr>
      </p:pic>
      <p:pic>
        <p:nvPicPr>
          <p:cNvPr id="347" name="" descr=""/>
          <p:cNvPicPr/>
          <p:nvPr/>
        </p:nvPicPr>
        <p:blipFill>
          <a:blip r:embed="rId4"/>
          <a:stretch/>
        </p:blipFill>
        <p:spPr>
          <a:xfrm>
            <a:off x="2311560" y="2908440"/>
            <a:ext cx="2324160" cy="68580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0" y="1656360"/>
            <a:ext cx="9147960" cy="4868640"/>
          </a:xfrm>
          <a:prstGeom prst="rect">
            <a:avLst/>
          </a:prstGeom>
          <a:noFill/>
          <a:ln>
            <a:noFill/>
          </a:ln>
        </p:spPr>
        <p:txBody>
          <a:bodyPr/>
          <a:p>
            <a:pPr>
              <a:lnSpc>
                <a:spcPct val="100000"/>
              </a:lnSpc>
              <a:spcBef>
                <a:spcPts val="320"/>
              </a:spcBef>
            </a:pPr>
            <a:r>
              <a:rPr b="0" lang="it-IT" sz="1600" spc="-1" strike="noStrike">
                <a:solidFill>
                  <a:srgbClr val="000000"/>
                </a:solidFill>
                <a:uFill>
                  <a:solidFill>
                    <a:srgbClr val="ffffff"/>
                  </a:solidFill>
                </a:uFill>
                <a:latin typeface="Calibri"/>
              </a:rPr>
              <a:t>Si osserva in questa figura che </a:t>
            </a:r>
            <a:r>
              <a:rPr b="1" lang="it-IT" sz="1600" spc="-1" strike="noStrike" u="sng">
                <a:solidFill>
                  <a:srgbClr val="c00000"/>
                </a:solidFill>
                <a:uFill>
                  <a:solidFill>
                    <a:srgbClr val="ffffff"/>
                  </a:solidFill>
                </a:uFill>
                <a:latin typeface="Calibri"/>
              </a:rPr>
              <a:t>l'uso di un indicatore divide la scala del pH in cinque regioni</a:t>
            </a:r>
            <a:r>
              <a:rPr b="0" lang="it-IT" sz="1600" spc="-1" strike="noStrike">
                <a:solidFill>
                  <a:srgbClr val="000000"/>
                </a:solidFill>
                <a:uFill>
                  <a:solidFill>
                    <a:srgbClr val="ffffff"/>
                  </a:solidFill>
                </a:uFill>
                <a:latin typeface="Calibri"/>
              </a:rPr>
              <a:t>:</a:t>
            </a:r>
            <a:endParaRPr b="0" lang="it-IT" sz="1600" spc="-1" strike="noStrike">
              <a:solidFill>
                <a:srgbClr val="000000"/>
              </a:solidFill>
              <a:uFill>
                <a:solidFill>
                  <a:srgbClr val="ffffff"/>
                </a:solidFill>
              </a:uFill>
              <a:latin typeface="Calibri"/>
            </a:endParaRPr>
          </a:p>
          <a:p>
            <a:pPr marL="343080" indent="-342720">
              <a:lnSpc>
                <a:spcPct val="100000"/>
              </a:lnSpc>
              <a:spcBef>
                <a:spcPts val="320"/>
              </a:spcBef>
              <a:buClr>
                <a:srgbClr val="4f81bd"/>
              </a:buClr>
              <a:buFont typeface="Arial"/>
              <a:buAutoNum type="arabicParenR"/>
            </a:pPr>
            <a:r>
              <a:rPr b="1" lang="it-IT" sz="1600" spc="-1" strike="noStrike">
                <a:solidFill>
                  <a:srgbClr val="4f81bd"/>
                </a:solidFill>
                <a:uFill>
                  <a:solidFill>
                    <a:srgbClr val="ffffff"/>
                  </a:solidFill>
                </a:uFill>
                <a:latin typeface="Calibri"/>
              </a:rPr>
              <a:t>pH della soluzione ≤ (pK</a:t>
            </a:r>
            <a:r>
              <a:rPr b="1" lang="it-IT" sz="1600" spc="-1" strike="noStrike" baseline="-25000">
                <a:solidFill>
                  <a:srgbClr val="4f81bd"/>
                </a:solidFill>
                <a:uFill>
                  <a:solidFill>
                    <a:srgbClr val="ffffff"/>
                  </a:solidFill>
                </a:uFill>
                <a:latin typeface="Calibri"/>
              </a:rPr>
              <a:t>HIn</a:t>
            </a:r>
            <a:r>
              <a:rPr b="1" lang="it-IT" sz="1600" spc="-1" strike="noStrike">
                <a:solidFill>
                  <a:srgbClr val="4f81bd"/>
                </a:solidFill>
                <a:uFill>
                  <a:solidFill>
                    <a:srgbClr val="ffffff"/>
                  </a:solidFill>
                </a:uFill>
                <a:latin typeface="Calibri"/>
              </a:rPr>
              <a:t> - 1) </a:t>
            </a:r>
            <a:endParaRPr b="0" lang="it-IT" sz="1600" spc="-1" strike="noStrike">
              <a:solidFill>
                <a:srgbClr val="000000"/>
              </a:solidFill>
              <a:uFill>
                <a:solidFill>
                  <a:srgbClr val="ffffff"/>
                </a:solidFill>
              </a:uFill>
              <a:latin typeface="Calibri"/>
            </a:endParaRPr>
          </a:p>
          <a:p>
            <a:pPr>
              <a:lnSpc>
                <a:spcPct val="100000"/>
              </a:lnSpc>
              <a:spcBef>
                <a:spcPts val="320"/>
              </a:spcBef>
            </a:pPr>
            <a:r>
              <a:rPr b="0" lang="it-IT" sz="1600" spc="-1" strike="noStrike">
                <a:solidFill>
                  <a:srgbClr val="000000"/>
                </a:solidFill>
                <a:uFill>
                  <a:solidFill>
                    <a:srgbClr val="ffffff"/>
                  </a:solidFill>
                </a:uFill>
                <a:latin typeface="Calibri"/>
              </a:rPr>
              <a:t>[HIn ] e' &gt;&gt; [In</a:t>
            </a:r>
            <a:r>
              <a:rPr b="0" lang="it-IT" sz="1600" spc="-1" strike="noStrike" baseline="30000">
                <a:solidFill>
                  <a:srgbClr val="000000"/>
                </a:solidFill>
                <a:uFill>
                  <a:solidFill>
                    <a:srgbClr val="ffffff"/>
                  </a:solidFill>
                </a:uFill>
                <a:latin typeface="Calibri"/>
              </a:rPr>
              <a:t>-</a:t>
            </a:r>
            <a:r>
              <a:rPr b="0" lang="it-IT" sz="1600" spc="-1" strike="noStrike">
                <a:solidFill>
                  <a:srgbClr val="000000"/>
                </a:solidFill>
                <a:uFill>
                  <a:solidFill>
                    <a:srgbClr val="ffffff"/>
                  </a:solidFill>
                </a:uFill>
                <a:latin typeface="Calibri"/>
              </a:rPr>
              <a:t>] </a:t>
            </a:r>
            <a:r>
              <a:rPr b="0" lang="it-IT" sz="1600" spc="-1" strike="noStrike">
                <a:solidFill>
                  <a:srgbClr val="000000"/>
                </a:solidFill>
                <a:uFill>
                  <a:solidFill>
                    <a:srgbClr val="ffffff"/>
                  </a:solidFill>
                </a:uFill>
                <a:latin typeface="Calibri"/>
              </a:rPr>
              <a:t>	</a:t>
            </a:r>
            <a:r>
              <a:rPr b="0" lang="it-IT" sz="1600" spc="-1" strike="noStrike">
                <a:solidFill>
                  <a:srgbClr val="000000"/>
                </a:solidFill>
                <a:uFill>
                  <a:solidFill>
                    <a:srgbClr val="ffffff"/>
                  </a:solidFill>
                </a:uFill>
                <a:latin typeface="Calibri"/>
              </a:rPr>
              <a:t>la soluzione ci appare del colore di HIn.</a:t>
            </a:r>
            <a:endParaRPr b="0" lang="it-IT" sz="1600" spc="-1" strike="noStrike">
              <a:solidFill>
                <a:srgbClr val="000000"/>
              </a:solidFill>
              <a:uFill>
                <a:solidFill>
                  <a:srgbClr val="ffffff"/>
                </a:solidFill>
              </a:uFill>
              <a:latin typeface="Calibri"/>
            </a:endParaRPr>
          </a:p>
          <a:p>
            <a:pPr>
              <a:lnSpc>
                <a:spcPct val="100000"/>
              </a:lnSpc>
              <a:spcBef>
                <a:spcPts val="320"/>
              </a:spcBef>
            </a:pPr>
            <a:endParaRPr b="0" lang="it-IT" sz="1600" spc="-1" strike="noStrike">
              <a:solidFill>
                <a:srgbClr val="000000"/>
              </a:solidFill>
              <a:uFill>
                <a:solidFill>
                  <a:srgbClr val="ffffff"/>
                </a:solidFill>
              </a:uFill>
              <a:latin typeface="Calibri"/>
            </a:endParaRPr>
          </a:p>
          <a:p>
            <a:pPr>
              <a:lnSpc>
                <a:spcPct val="100000"/>
              </a:lnSpc>
              <a:spcBef>
                <a:spcPts val="320"/>
              </a:spcBef>
            </a:pPr>
            <a:r>
              <a:rPr b="1" lang="it-IT" sz="1600" spc="-1" strike="noStrike">
                <a:solidFill>
                  <a:srgbClr val="4f81bd"/>
                </a:solidFill>
                <a:uFill>
                  <a:solidFill>
                    <a:srgbClr val="ffffff"/>
                  </a:solidFill>
                </a:uFill>
                <a:latin typeface="Calibri"/>
              </a:rPr>
              <a:t>2) (pK</a:t>
            </a:r>
            <a:r>
              <a:rPr b="1" lang="it-IT" sz="1600" spc="-1" strike="noStrike" baseline="-25000">
                <a:solidFill>
                  <a:srgbClr val="4f81bd"/>
                </a:solidFill>
                <a:uFill>
                  <a:solidFill>
                    <a:srgbClr val="ffffff"/>
                  </a:solidFill>
                </a:uFill>
                <a:latin typeface="Calibri"/>
              </a:rPr>
              <a:t>HIn</a:t>
            </a:r>
            <a:r>
              <a:rPr b="1" lang="it-IT" sz="1600" spc="-1" strike="noStrike">
                <a:solidFill>
                  <a:srgbClr val="4f81bd"/>
                </a:solidFill>
                <a:uFill>
                  <a:solidFill>
                    <a:srgbClr val="ffffff"/>
                  </a:solidFill>
                </a:uFill>
                <a:latin typeface="Calibri"/>
              </a:rPr>
              <a:t> - 1) &lt; pH &lt; pK</a:t>
            </a:r>
            <a:r>
              <a:rPr b="1" lang="it-IT" sz="1600" spc="-1" strike="noStrike" baseline="-25000">
                <a:solidFill>
                  <a:srgbClr val="4f81bd"/>
                </a:solidFill>
                <a:uFill>
                  <a:solidFill>
                    <a:srgbClr val="ffffff"/>
                  </a:solidFill>
                </a:uFill>
                <a:latin typeface="Calibri"/>
              </a:rPr>
              <a:t>HIn</a:t>
            </a:r>
            <a:r>
              <a:rPr b="1" lang="it-IT" sz="1600" spc="-1" strike="noStrike">
                <a:solidFill>
                  <a:srgbClr val="4f81bd"/>
                </a:solidFill>
                <a:uFill>
                  <a:solidFill>
                    <a:srgbClr val="ffffff"/>
                  </a:solidFill>
                </a:uFill>
                <a:latin typeface="Calibri"/>
              </a:rPr>
              <a:t> </a:t>
            </a:r>
            <a:endParaRPr b="0" lang="it-IT" sz="1600" spc="-1" strike="noStrike">
              <a:solidFill>
                <a:srgbClr val="000000"/>
              </a:solidFill>
              <a:uFill>
                <a:solidFill>
                  <a:srgbClr val="ffffff"/>
                </a:solidFill>
              </a:uFill>
              <a:latin typeface="Calibri"/>
            </a:endParaRPr>
          </a:p>
          <a:p>
            <a:pPr>
              <a:lnSpc>
                <a:spcPct val="100000"/>
              </a:lnSpc>
              <a:spcBef>
                <a:spcPts val="320"/>
              </a:spcBef>
            </a:pPr>
            <a:r>
              <a:rPr b="0" lang="it-IT" sz="1600" spc="-1" strike="noStrike">
                <a:solidFill>
                  <a:srgbClr val="000000"/>
                </a:solidFill>
                <a:uFill>
                  <a:solidFill>
                    <a:srgbClr val="ffffff"/>
                  </a:solidFill>
                </a:uFill>
                <a:latin typeface="Calibri"/>
              </a:rPr>
              <a:t>[In</a:t>
            </a:r>
            <a:r>
              <a:rPr b="0" lang="it-IT" sz="1600" spc="-1" strike="noStrike" baseline="30000">
                <a:solidFill>
                  <a:srgbClr val="000000"/>
                </a:solidFill>
                <a:uFill>
                  <a:solidFill>
                    <a:srgbClr val="ffffff"/>
                  </a:solidFill>
                </a:uFill>
                <a:latin typeface="Calibri"/>
              </a:rPr>
              <a:t>-</a:t>
            </a:r>
            <a:r>
              <a:rPr b="0" lang="it-IT" sz="1600" spc="-1" strike="noStrike">
                <a:solidFill>
                  <a:srgbClr val="000000"/>
                </a:solidFill>
                <a:uFill>
                  <a:solidFill>
                    <a:srgbClr val="ffffff"/>
                  </a:solidFill>
                </a:uFill>
                <a:latin typeface="Calibri"/>
              </a:rPr>
              <a:t>] &lt;  [Hin]  </a:t>
            </a:r>
            <a:r>
              <a:rPr b="0" lang="it-IT" sz="1600" spc="-1" strike="noStrike">
                <a:solidFill>
                  <a:srgbClr val="000000"/>
                </a:solidFill>
                <a:uFill>
                  <a:solidFill>
                    <a:srgbClr val="ffffff"/>
                  </a:solidFill>
                </a:uFill>
                <a:latin typeface="Calibri"/>
              </a:rPr>
              <a:t>	</a:t>
            </a:r>
            <a:r>
              <a:rPr b="0" lang="it-IT" sz="1600" spc="-1" strike="noStrike">
                <a:solidFill>
                  <a:srgbClr val="000000"/>
                </a:solidFill>
                <a:uFill>
                  <a:solidFill>
                    <a:srgbClr val="ffffff"/>
                  </a:solidFill>
                </a:uFill>
                <a:latin typeface="Calibri"/>
              </a:rPr>
              <a:t>il colore della soluzione ci appare come quello di HIn,  ma venato della tonalita' di In</a:t>
            </a:r>
            <a:r>
              <a:rPr b="0" lang="it-IT" sz="1600" spc="-1" strike="noStrike" baseline="30000">
                <a:solidFill>
                  <a:srgbClr val="000000"/>
                </a:solidFill>
                <a:uFill>
                  <a:solidFill>
                    <a:srgbClr val="ffffff"/>
                  </a:solidFill>
                </a:uFill>
                <a:latin typeface="Calibri"/>
              </a:rPr>
              <a:t>-</a:t>
            </a:r>
            <a:r>
              <a:rPr b="0" lang="it-IT" sz="1600" spc="-1" strike="noStrike">
                <a:solidFill>
                  <a:srgbClr val="000000"/>
                </a:solidFill>
                <a:uFill>
                  <a:solidFill>
                    <a:srgbClr val="ffffff"/>
                  </a:solidFill>
                </a:uFill>
                <a:latin typeface="Calibri"/>
              </a:rPr>
              <a:t>.</a:t>
            </a:r>
            <a:endParaRPr b="0" lang="it-IT" sz="1600" spc="-1" strike="noStrike">
              <a:solidFill>
                <a:srgbClr val="000000"/>
              </a:solidFill>
              <a:uFill>
                <a:solidFill>
                  <a:srgbClr val="ffffff"/>
                </a:solidFill>
              </a:uFill>
              <a:latin typeface="Calibri"/>
            </a:endParaRPr>
          </a:p>
          <a:p>
            <a:pPr>
              <a:lnSpc>
                <a:spcPct val="100000"/>
              </a:lnSpc>
              <a:spcBef>
                <a:spcPts val="320"/>
              </a:spcBef>
            </a:pPr>
            <a:endParaRPr b="0" lang="it-IT" sz="1600" spc="-1" strike="noStrike">
              <a:solidFill>
                <a:srgbClr val="000000"/>
              </a:solidFill>
              <a:uFill>
                <a:solidFill>
                  <a:srgbClr val="ffffff"/>
                </a:solidFill>
              </a:uFill>
              <a:latin typeface="Calibri"/>
            </a:endParaRPr>
          </a:p>
          <a:p>
            <a:pPr>
              <a:lnSpc>
                <a:spcPct val="100000"/>
              </a:lnSpc>
              <a:spcBef>
                <a:spcPts val="320"/>
              </a:spcBef>
            </a:pPr>
            <a:r>
              <a:rPr b="1" lang="it-IT" sz="1600" spc="-1" strike="noStrike">
                <a:solidFill>
                  <a:srgbClr val="c00000"/>
                </a:solidFill>
                <a:uFill>
                  <a:solidFill>
                    <a:srgbClr val="ffffff"/>
                  </a:solidFill>
                </a:uFill>
                <a:latin typeface="Calibri"/>
              </a:rPr>
              <a:t>3) pH = pK</a:t>
            </a:r>
            <a:r>
              <a:rPr b="1" lang="it-IT" sz="1600" spc="-1" strike="noStrike" baseline="-25000">
                <a:solidFill>
                  <a:srgbClr val="c00000"/>
                </a:solidFill>
                <a:uFill>
                  <a:solidFill>
                    <a:srgbClr val="ffffff"/>
                  </a:solidFill>
                </a:uFill>
                <a:latin typeface="Calibri"/>
              </a:rPr>
              <a:t>HIn </a:t>
            </a:r>
            <a:r>
              <a:rPr b="0" lang="it-IT" sz="1600" spc="-1" strike="noStrike">
                <a:solidFill>
                  <a:srgbClr val="000000"/>
                </a:solidFill>
                <a:uFill>
                  <a:solidFill>
                    <a:srgbClr val="ffffff"/>
                  </a:solidFill>
                </a:uFill>
                <a:latin typeface="Calibri"/>
              </a:rPr>
              <a:t>	</a:t>
            </a:r>
            <a:r>
              <a:rPr b="0" lang="it-IT" sz="1600" spc="-1" strike="noStrike">
                <a:solidFill>
                  <a:srgbClr val="000000"/>
                </a:solidFill>
                <a:uFill>
                  <a:solidFill>
                    <a:srgbClr val="ffffff"/>
                  </a:solidFill>
                </a:uFill>
                <a:latin typeface="Calibri"/>
              </a:rPr>
              <a:t>	</a:t>
            </a:r>
            <a:endParaRPr b="0" lang="it-IT" sz="1600" spc="-1" strike="noStrike">
              <a:solidFill>
                <a:srgbClr val="000000"/>
              </a:solidFill>
              <a:uFill>
                <a:solidFill>
                  <a:srgbClr val="ffffff"/>
                </a:solidFill>
              </a:uFill>
              <a:latin typeface="Calibri"/>
            </a:endParaRPr>
          </a:p>
          <a:p>
            <a:pPr>
              <a:lnSpc>
                <a:spcPct val="100000"/>
              </a:lnSpc>
              <a:spcBef>
                <a:spcPts val="320"/>
              </a:spcBef>
            </a:pPr>
            <a:r>
              <a:rPr b="0" lang="it-IT" sz="1600" spc="-1" strike="noStrike">
                <a:solidFill>
                  <a:srgbClr val="000000"/>
                </a:solidFill>
                <a:uFill>
                  <a:solidFill>
                    <a:srgbClr val="ffffff"/>
                  </a:solidFill>
                </a:uFill>
                <a:latin typeface="Calibri"/>
              </a:rPr>
              <a:t>[HIn] = [In</a:t>
            </a:r>
            <a:r>
              <a:rPr b="0" lang="it-IT" sz="1600" spc="-1" strike="noStrike" baseline="30000">
                <a:solidFill>
                  <a:srgbClr val="000000"/>
                </a:solidFill>
                <a:uFill>
                  <a:solidFill>
                    <a:srgbClr val="ffffff"/>
                  </a:solidFill>
                </a:uFill>
                <a:latin typeface="Calibri"/>
              </a:rPr>
              <a:t>-</a:t>
            </a:r>
            <a:r>
              <a:rPr b="0" lang="it-IT" sz="1600" spc="-1" strike="noStrike">
                <a:solidFill>
                  <a:srgbClr val="000000"/>
                </a:solidFill>
                <a:uFill>
                  <a:solidFill>
                    <a:srgbClr val="ffffff"/>
                  </a:solidFill>
                </a:uFill>
                <a:latin typeface="Calibri"/>
              </a:rPr>
              <a:t>]</a:t>
            </a:r>
            <a:r>
              <a:rPr b="0" lang="it-IT" sz="1600" spc="-1" strike="noStrike">
                <a:solidFill>
                  <a:srgbClr val="000000"/>
                </a:solidFill>
                <a:uFill>
                  <a:solidFill>
                    <a:srgbClr val="ffffff"/>
                  </a:solidFill>
                </a:uFill>
                <a:latin typeface="Calibri"/>
              </a:rPr>
              <a:t>	</a:t>
            </a:r>
            <a:r>
              <a:rPr b="0" lang="it-IT" sz="1600" spc="-1" strike="noStrike">
                <a:solidFill>
                  <a:srgbClr val="000000"/>
                </a:solidFill>
                <a:uFill>
                  <a:solidFill>
                    <a:srgbClr val="ffffff"/>
                  </a:solidFill>
                </a:uFill>
                <a:latin typeface="Calibri"/>
              </a:rPr>
              <a:t>la soluzione ci appare di un colore intermedio tra quelli di HIn e In</a:t>
            </a:r>
            <a:r>
              <a:rPr b="0" lang="it-IT" sz="1600" spc="-1" strike="noStrike" baseline="30000">
                <a:solidFill>
                  <a:srgbClr val="000000"/>
                </a:solidFill>
                <a:uFill>
                  <a:solidFill>
                    <a:srgbClr val="ffffff"/>
                  </a:solidFill>
                </a:uFill>
                <a:latin typeface="Calibri"/>
              </a:rPr>
              <a:t>-</a:t>
            </a:r>
            <a:r>
              <a:rPr b="0" lang="it-IT" sz="1600" spc="-1" strike="noStrike">
                <a:solidFill>
                  <a:srgbClr val="000000"/>
                </a:solidFill>
                <a:uFill>
                  <a:solidFill>
                    <a:srgbClr val="ffffff"/>
                  </a:solidFill>
                </a:uFill>
                <a:latin typeface="Calibri"/>
              </a:rPr>
              <a:t>. Questo valore di pH e' quello che si determina con maggiore precisione e si chiama il </a:t>
            </a:r>
            <a:r>
              <a:rPr b="0" lang="it-IT" sz="1600" spc="-1" strike="noStrike">
                <a:solidFill>
                  <a:srgbClr val="c00000"/>
                </a:solidFill>
                <a:uFill>
                  <a:solidFill>
                    <a:srgbClr val="ffffff"/>
                  </a:solidFill>
                </a:uFill>
                <a:latin typeface="Calibri"/>
              </a:rPr>
              <a:t>punto di viraggio dell'indicatore</a:t>
            </a:r>
            <a:r>
              <a:rPr b="0" lang="it-IT" sz="1600" spc="-1" strike="noStrike">
                <a:solidFill>
                  <a:srgbClr val="000000"/>
                </a:solidFill>
                <a:uFill>
                  <a:solidFill>
                    <a:srgbClr val="ffffff"/>
                  </a:solidFill>
                </a:uFill>
                <a:latin typeface="Calibri"/>
              </a:rPr>
              <a:t>. </a:t>
            </a:r>
            <a:endParaRPr b="0" lang="it-IT" sz="1600" spc="-1" strike="noStrike">
              <a:solidFill>
                <a:srgbClr val="000000"/>
              </a:solidFill>
              <a:uFill>
                <a:solidFill>
                  <a:srgbClr val="ffffff"/>
                </a:solidFill>
              </a:uFill>
              <a:latin typeface="Calibri"/>
            </a:endParaRPr>
          </a:p>
          <a:p>
            <a:pPr>
              <a:lnSpc>
                <a:spcPct val="100000"/>
              </a:lnSpc>
              <a:spcBef>
                <a:spcPts val="320"/>
              </a:spcBef>
            </a:pPr>
            <a:endParaRPr b="0" lang="it-IT" sz="1600" spc="-1" strike="noStrike">
              <a:solidFill>
                <a:srgbClr val="000000"/>
              </a:solidFill>
              <a:uFill>
                <a:solidFill>
                  <a:srgbClr val="ffffff"/>
                </a:solidFill>
              </a:uFill>
              <a:latin typeface="Calibri"/>
            </a:endParaRPr>
          </a:p>
          <a:p>
            <a:pPr>
              <a:lnSpc>
                <a:spcPct val="100000"/>
              </a:lnSpc>
              <a:spcBef>
                <a:spcPts val="320"/>
              </a:spcBef>
            </a:pPr>
            <a:r>
              <a:rPr b="1" lang="it-IT" sz="1600" spc="-1" strike="noStrike">
                <a:solidFill>
                  <a:srgbClr val="4f81bd"/>
                </a:solidFill>
                <a:uFill>
                  <a:solidFill>
                    <a:srgbClr val="ffffff"/>
                  </a:solidFill>
                </a:uFill>
                <a:latin typeface="Calibri"/>
              </a:rPr>
              <a:t>4) pK</a:t>
            </a:r>
            <a:r>
              <a:rPr b="1" lang="it-IT" sz="1600" spc="-1" strike="noStrike" baseline="-25000">
                <a:solidFill>
                  <a:srgbClr val="4f81bd"/>
                </a:solidFill>
                <a:uFill>
                  <a:solidFill>
                    <a:srgbClr val="ffffff"/>
                  </a:solidFill>
                </a:uFill>
                <a:latin typeface="Calibri"/>
              </a:rPr>
              <a:t>HIn</a:t>
            </a:r>
            <a:r>
              <a:rPr b="1" lang="it-IT" sz="1600" spc="-1" strike="noStrike">
                <a:solidFill>
                  <a:srgbClr val="4f81bd"/>
                </a:solidFill>
                <a:uFill>
                  <a:solidFill>
                    <a:srgbClr val="ffffff"/>
                  </a:solidFill>
                </a:uFill>
                <a:latin typeface="Calibri"/>
              </a:rPr>
              <a:t>&lt; pH&lt; (pKHIn + 1)</a:t>
            </a:r>
            <a:endParaRPr b="0" lang="it-IT" sz="1600" spc="-1" strike="noStrike">
              <a:solidFill>
                <a:srgbClr val="000000"/>
              </a:solidFill>
              <a:uFill>
                <a:solidFill>
                  <a:srgbClr val="ffffff"/>
                </a:solidFill>
              </a:uFill>
              <a:latin typeface="Calibri"/>
            </a:endParaRPr>
          </a:p>
          <a:p>
            <a:pPr>
              <a:lnSpc>
                <a:spcPct val="100000"/>
              </a:lnSpc>
              <a:spcBef>
                <a:spcPts val="320"/>
              </a:spcBef>
            </a:pPr>
            <a:r>
              <a:rPr b="0" lang="it-IT" sz="1600" spc="-1" strike="noStrike">
                <a:solidFill>
                  <a:srgbClr val="000000"/>
                </a:solidFill>
                <a:uFill>
                  <a:solidFill>
                    <a:srgbClr val="ffffff"/>
                  </a:solidFill>
                </a:uFill>
                <a:latin typeface="Calibri"/>
              </a:rPr>
              <a:t>[HIn]&lt;[In-] </a:t>
            </a:r>
            <a:r>
              <a:rPr b="0" lang="it-IT" sz="1600" spc="-1" strike="noStrike">
                <a:solidFill>
                  <a:srgbClr val="000000"/>
                </a:solidFill>
                <a:uFill>
                  <a:solidFill>
                    <a:srgbClr val="ffffff"/>
                  </a:solidFill>
                </a:uFill>
                <a:latin typeface="Calibri"/>
              </a:rPr>
              <a:t>	</a:t>
            </a:r>
            <a:r>
              <a:rPr b="0" lang="it-IT" sz="1600" spc="-1" strike="noStrike">
                <a:solidFill>
                  <a:srgbClr val="000000"/>
                </a:solidFill>
                <a:uFill>
                  <a:solidFill>
                    <a:srgbClr val="ffffff"/>
                  </a:solidFill>
                </a:uFill>
                <a:latin typeface="Calibri"/>
              </a:rPr>
              <a:t>	</a:t>
            </a:r>
            <a:r>
              <a:rPr b="0" lang="it-IT" sz="1600" spc="-1" strike="noStrike">
                <a:solidFill>
                  <a:srgbClr val="000000"/>
                </a:solidFill>
                <a:uFill>
                  <a:solidFill>
                    <a:srgbClr val="ffffff"/>
                  </a:solidFill>
                </a:uFill>
                <a:latin typeface="Calibri"/>
              </a:rPr>
              <a:t>il colore della soluzione ci appare come quello di In</a:t>
            </a:r>
            <a:r>
              <a:rPr b="0" lang="it-IT" sz="1600" spc="-1" strike="noStrike" baseline="30000">
                <a:solidFill>
                  <a:srgbClr val="000000"/>
                </a:solidFill>
                <a:uFill>
                  <a:solidFill>
                    <a:srgbClr val="ffffff"/>
                  </a:solidFill>
                </a:uFill>
                <a:latin typeface="Calibri"/>
              </a:rPr>
              <a:t>- </a:t>
            </a:r>
            <a:r>
              <a:rPr b="0" lang="it-IT" sz="1600" spc="-1" strike="noStrike">
                <a:solidFill>
                  <a:srgbClr val="000000"/>
                </a:solidFill>
                <a:uFill>
                  <a:solidFill>
                    <a:srgbClr val="ffffff"/>
                  </a:solidFill>
                </a:uFill>
                <a:latin typeface="Calibri"/>
              </a:rPr>
              <a:t>, ma venato della tonalita' di HIn. </a:t>
            </a:r>
            <a:endParaRPr b="0" lang="it-IT" sz="1600" spc="-1" strike="noStrike">
              <a:solidFill>
                <a:srgbClr val="000000"/>
              </a:solidFill>
              <a:uFill>
                <a:solidFill>
                  <a:srgbClr val="ffffff"/>
                </a:solidFill>
              </a:uFill>
              <a:latin typeface="Calibri"/>
            </a:endParaRPr>
          </a:p>
          <a:p>
            <a:pPr>
              <a:lnSpc>
                <a:spcPct val="100000"/>
              </a:lnSpc>
              <a:spcBef>
                <a:spcPts val="320"/>
              </a:spcBef>
            </a:pPr>
            <a:endParaRPr b="0" lang="it-IT" sz="1600" spc="-1" strike="noStrike">
              <a:solidFill>
                <a:srgbClr val="000000"/>
              </a:solidFill>
              <a:uFill>
                <a:solidFill>
                  <a:srgbClr val="ffffff"/>
                </a:solidFill>
              </a:uFill>
              <a:latin typeface="Calibri"/>
            </a:endParaRPr>
          </a:p>
          <a:p>
            <a:pPr>
              <a:lnSpc>
                <a:spcPct val="100000"/>
              </a:lnSpc>
              <a:spcBef>
                <a:spcPts val="320"/>
              </a:spcBef>
            </a:pPr>
            <a:r>
              <a:rPr b="1" lang="it-IT" sz="1600" spc="-1" strike="noStrike">
                <a:solidFill>
                  <a:srgbClr val="4f81bd"/>
                </a:solidFill>
                <a:uFill>
                  <a:solidFill>
                    <a:srgbClr val="ffffff"/>
                  </a:solidFill>
                </a:uFill>
                <a:latin typeface="Calibri"/>
              </a:rPr>
              <a:t>5) pH ≥ (pKHIn + 1)</a:t>
            </a:r>
            <a:endParaRPr b="0" lang="it-IT" sz="1600" spc="-1" strike="noStrike">
              <a:solidFill>
                <a:srgbClr val="000000"/>
              </a:solidFill>
              <a:uFill>
                <a:solidFill>
                  <a:srgbClr val="ffffff"/>
                </a:solidFill>
              </a:uFill>
              <a:latin typeface="Calibri"/>
            </a:endParaRPr>
          </a:p>
          <a:p>
            <a:pPr>
              <a:lnSpc>
                <a:spcPct val="100000"/>
              </a:lnSpc>
              <a:spcBef>
                <a:spcPts val="320"/>
              </a:spcBef>
            </a:pPr>
            <a:r>
              <a:rPr b="0" lang="it-IT" sz="1600" spc="-1" strike="noStrike">
                <a:solidFill>
                  <a:srgbClr val="000000"/>
                </a:solidFill>
                <a:uFill>
                  <a:solidFill>
                    <a:srgbClr val="ffffff"/>
                  </a:solidFill>
                </a:uFill>
                <a:latin typeface="Calibri"/>
              </a:rPr>
              <a:t> </a:t>
            </a:r>
            <a:r>
              <a:rPr b="0" lang="it-IT" sz="1600" spc="-1" strike="noStrike">
                <a:solidFill>
                  <a:srgbClr val="000000"/>
                </a:solidFill>
                <a:uFill>
                  <a:solidFill>
                    <a:srgbClr val="ffffff"/>
                  </a:solidFill>
                </a:uFill>
                <a:latin typeface="Calibri"/>
              </a:rPr>
              <a:t>[HIn ] e' &lt;&lt; [In-] </a:t>
            </a:r>
            <a:r>
              <a:rPr b="0" lang="it-IT" sz="1600" spc="-1" strike="noStrike">
                <a:solidFill>
                  <a:srgbClr val="000000"/>
                </a:solidFill>
                <a:uFill>
                  <a:solidFill>
                    <a:srgbClr val="ffffff"/>
                  </a:solidFill>
                </a:uFill>
                <a:latin typeface="Calibri"/>
              </a:rPr>
              <a:t>	</a:t>
            </a:r>
            <a:r>
              <a:rPr b="0" lang="it-IT" sz="1600" spc="-1" strike="noStrike">
                <a:solidFill>
                  <a:srgbClr val="000000"/>
                </a:solidFill>
                <a:uFill>
                  <a:solidFill>
                    <a:srgbClr val="ffffff"/>
                  </a:solidFill>
                </a:uFill>
                <a:latin typeface="Calibri"/>
              </a:rPr>
              <a:t>la concentrazione di HIn e' troppo piccola per contribuire al colore della soluzione che  risulta quindi uguale a quello della specie dissociata In</a:t>
            </a:r>
            <a:r>
              <a:rPr b="0" lang="it-IT" sz="1600" spc="-1" strike="noStrike" baseline="30000">
                <a:solidFill>
                  <a:srgbClr val="000000"/>
                </a:solidFill>
                <a:uFill>
                  <a:solidFill>
                    <a:srgbClr val="ffffff"/>
                  </a:solidFill>
                </a:uFill>
                <a:latin typeface="Calibri"/>
              </a:rPr>
              <a:t>-</a:t>
            </a:r>
            <a:r>
              <a:rPr b="0" lang="it-IT" sz="1600" spc="-1" strike="noStrike">
                <a:solidFill>
                  <a:srgbClr val="000000"/>
                </a:solidFill>
                <a:uFill>
                  <a:solidFill>
                    <a:srgbClr val="ffffff"/>
                  </a:solidFill>
                </a:uFill>
                <a:latin typeface="Calibri"/>
              </a:rPr>
              <a:t>. </a:t>
            </a:r>
            <a:endParaRPr b="0" lang="it-IT" sz="1600" spc="-1" strike="noStrike">
              <a:solidFill>
                <a:srgbClr val="000000"/>
              </a:solidFill>
              <a:uFill>
                <a:solidFill>
                  <a:srgbClr val="ffffff"/>
                </a:solidFill>
              </a:uFill>
              <a:latin typeface="Calibri"/>
            </a:endParaRPr>
          </a:p>
        </p:txBody>
      </p:sp>
      <p:pic>
        <p:nvPicPr>
          <p:cNvPr id="349" name="Picture 2" descr=""/>
          <p:cNvPicPr/>
          <p:nvPr/>
        </p:nvPicPr>
        <p:blipFill>
          <a:blip r:embed="rId1"/>
          <a:stretch/>
        </p:blipFill>
        <p:spPr>
          <a:xfrm>
            <a:off x="1043640" y="0"/>
            <a:ext cx="6616440" cy="165600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671</TotalTime>
  <Application>LibreOffice/5.3.7.2$Windows_X86_64 LibreOffice_project/6b8ed514a9f8b44d37a1b96673cbbdd077e24059</Application>
  <Words>1968</Words>
  <Paragraphs>159</Paragraphs>
  <Company>Dip. Chimica Univ. "La Sapienza" Roma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2014-04-05T05:20:55Z</dcterms:created>
  <dc:creator>Alessandra Gentili</dc:creator>
  <dc:description/>
  <dc:language>it-IT</dc:language>
  <cp:lastModifiedBy>Alessandra Gentili</cp:lastModifiedBy>
  <cp:lastPrinted>2015-04-20T07:05:21Z</cp:lastPrinted>
  <dcterms:modified xsi:type="dcterms:W3CDTF">2015-04-20T10:12:58Z</dcterms:modified>
  <cp:revision>85</cp:revision>
  <dc:subject/>
  <dc:title>INDICATORI DI pH</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Dip. Chimica Univ. "La Sapienza" Roma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Presentazione su schermo (4:3)</vt:lpwstr>
  </property>
  <property fmtid="{D5CDD505-2E9C-101B-9397-08002B2CF9AE}" pid="10" name="ScaleCrop">
    <vt:bool>0</vt:bool>
  </property>
  <property fmtid="{D5CDD505-2E9C-101B-9397-08002B2CF9AE}" pid="11" name="ShareDoc">
    <vt:bool>0</vt:bool>
  </property>
  <property fmtid="{D5CDD505-2E9C-101B-9397-08002B2CF9AE}" pid="12" name="Slides">
    <vt:i4>20</vt:i4>
  </property>
</Properties>
</file>