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jpeg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952F-78CF-4B8E-9A33-D25BFD793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MIODESOPSIE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43F1E-511D-4A90-98F8-D0818EB14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it-IT" dirty="0"/>
              <a:t>fenomeno</a:t>
            </a:r>
            <a:r>
              <a:rPr lang="en-US" dirty="0"/>
              <a:t> delle </a:t>
            </a:r>
            <a:r>
              <a:rPr lang="it-IT" dirty="0"/>
              <a:t>“mosche volanti”</a:t>
            </a:r>
          </a:p>
        </p:txBody>
      </p:sp>
    </p:spTree>
    <p:extLst>
      <p:ext uri="{BB962C8B-B14F-4D97-AF65-F5344CB8AC3E}">
        <p14:creationId xmlns:p14="http://schemas.microsoft.com/office/powerpoint/2010/main" val="196021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9015-266E-42F5-AA69-5C8007D2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 COSA SONO?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EF42-B4E8-4C8E-85D2-D43F22080E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it-IT" dirty="0"/>
              <a:t>Le miodesopsie (</a:t>
            </a:r>
            <a:r>
              <a:rPr lang="it-IT" i="1" dirty="0"/>
              <a:t>òpsis </a:t>
            </a:r>
            <a:r>
              <a:rPr lang="it-IT" dirty="0"/>
              <a:t>=“visione” e </a:t>
            </a:r>
            <a:r>
              <a:rPr lang="it-IT" i="1" dirty="0"/>
              <a:t>myōdes</a:t>
            </a:r>
            <a:r>
              <a:rPr lang="it-IT" dirty="0"/>
              <a:t>=“simile a mosche”) sono dei corpi mobili che proiettano sulla retina la loro ombra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F2D607B-30F3-4C8B-864C-67FE7A120E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4350" y="2539524"/>
            <a:ext cx="4700588" cy="3193415"/>
          </a:xfrm>
        </p:spPr>
      </p:pic>
    </p:spTree>
    <p:extLst>
      <p:ext uri="{BB962C8B-B14F-4D97-AF65-F5344CB8AC3E}">
        <p14:creationId xmlns:p14="http://schemas.microsoft.com/office/powerpoint/2010/main" val="348828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462F-727A-497A-A9D5-47CDA627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PRINCIPALI CAUSE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07CCF-F101-4662-A7D9-6E1001BDFA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Invecchiamento e disidratazione del corpo vitreo</a:t>
            </a:r>
          </a:p>
          <a:p>
            <a:r>
              <a:rPr lang="it-IT" dirty="0"/>
              <a:t>Scarsa idratazione</a:t>
            </a:r>
          </a:p>
          <a:p>
            <a:r>
              <a:rPr lang="it-IT" dirty="0"/>
              <a:t>Stanchezza dovuta ad attività sportiva</a:t>
            </a:r>
          </a:p>
          <a:p>
            <a:r>
              <a:rPr lang="it-IT" dirty="0"/>
              <a:t>Esposizione a calore</a:t>
            </a:r>
          </a:p>
          <a:p>
            <a:r>
              <a:rPr lang="it-IT" dirty="0"/>
              <a:t>Traumi</a:t>
            </a:r>
          </a:p>
          <a:p>
            <a:r>
              <a:rPr lang="it-IT" dirty="0"/>
              <a:t>Disordini del metabolismo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5E5AC7-BCB0-4E10-84D5-62AEEE2173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4350" y="2350008"/>
            <a:ext cx="4700588" cy="3572446"/>
          </a:xfrm>
        </p:spPr>
      </p:pic>
    </p:spTree>
    <p:extLst>
      <p:ext uri="{BB962C8B-B14F-4D97-AF65-F5344CB8AC3E}">
        <p14:creationId xmlns:p14="http://schemas.microsoft.com/office/powerpoint/2010/main" val="295267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9DDF-DD83-4906-B7EF-71B0AB57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PATOLOGIE CORRELATE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83A9-893E-4F26-A4F5-0D8EE5F037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it-IT" dirty="0"/>
              <a:t>Distacco posteriore di vitreo</a:t>
            </a:r>
          </a:p>
          <a:p>
            <a:r>
              <a:rPr lang="it-IT" dirty="0"/>
              <a:t>Distacco di retina</a:t>
            </a:r>
          </a:p>
          <a:p>
            <a:r>
              <a:rPr lang="it-IT" dirty="0"/>
              <a:t>Visione di fosfeni</a:t>
            </a:r>
          </a:p>
          <a:p>
            <a:r>
              <a:rPr lang="it-IT" dirty="0"/>
              <a:t>Miopia</a:t>
            </a:r>
          </a:p>
        </p:txBody>
      </p:sp>
    </p:spTree>
    <p:extLst>
      <p:ext uri="{BB962C8B-B14F-4D97-AF65-F5344CB8AC3E}">
        <p14:creationId xmlns:p14="http://schemas.microsoft.com/office/powerpoint/2010/main" val="354325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CEFD-E69C-41BB-8964-F08D4ABC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PREVENZIONE E RIMEDI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EFF87-A514-451B-8A55-82C4C31DB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 anchor="ctr"/>
          <a:lstStyle/>
          <a:p>
            <a:r>
              <a:rPr lang="it-IT"/>
              <a:t>Buona idratazione</a:t>
            </a:r>
          </a:p>
          <a:p>
            <a:r>
              <a:rPr lang="it-IT"/>
              <a:t>Non sono presenti cure farmacologiche</a:t>
            </a:r>
          </a:p>
          <a:p>
            <a:r>
              <a:rPr lang="it-IT"/>
              <a:t>Sono risolvibili con intervento chirurgico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6D09D9-DE6B-4F8B-8B6A-44D60996CA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4956" y="2710204"/>
            <a:ext cx="3452627" cy="2297566"/>
          </a:xfrm>
        </p:spPr>
      </p:pic>
    </p:spTree>
    <p:extLst>
      <p:ext uri="{BB962C8B-B14F-4D97-AF65-F5344CB8AC3E}">
        <p14:creationId xmlns:p14="http://schemas.microsoft.com/office/powerpoint/2010/main" val="27597962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42</TotalTime>
  <Words>66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MIODESOPSIE</vt:lpstr>
      <vt:lpstr>CHE COSA SONO?</vt:lpstr>
      <vt:lpstr>PRINCIPALI CAUSE</vt:lpstr>
      <vt:lpstr>PATOLOGIE CORRELATE</vt:lpstr>
      <vt:lpstr>PREVENZIONE E RIMEDI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Ghinamo</dc:creator>
  <cp:lastModifiedBy>Francesco Ghinamo</cp:lastModifiedBy>
  <cp:revision>21</cp:revision>
  <dcterms:created xsi:type="dcterms:W3CDTF">2019-05-01T09:38:13Z</dcterms:created>
  <dcterms:modified xsi:type="dcterms:W3CDTF">2019-05-01T10:22:19Z</dcterms:modified>
</cp:coreProperties>
</file>