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1F472-49E9-41E1-A0A6-8C741B067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Passing of Time</a:t>
            </a:r>
          </a:p>
        </p:txBody>
      </p:sp>
    </p:spTree>
    <p:extLst>
      <p:ext uri="{BB962C8B-B14F-4D97-AF65-F5344CB8AC3E}">
        <p14:creationId xmlns:p14="http://schemas.microsoft.com/office/powerpoint/2010/main" val="260064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AF35E9-8510-489E-91E4-BD083CC3E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962" y="325017"/>
            <a:ext cx="11048075" cy="6207965"/>
          </a:xfrm>
        </p:spPr>
      </p:pic>
    </p:spTree>
    <p:extLst>
      <p:ext uri="{BB962C8B-B14F-4D97-AF65-F5344CB8AC3E}">
        <p14:creationId xmlns:p14="http://schemas.microsoft.com/office/powerpoint/2010/main" val="406916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066C97-AFB5-401C-9A95-12E4B90A9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268" y="184265"/>
            <a:ext cx="10671464" cy="6489469"/>
          </a:xfrm>
        </p:spPr>
      </p:pic>
    </p:spTree>
    <p:extLst>
      <p:ext uri="{BB962C8B-B14F-4D97-AF65-F5344CB8AC3E}">
        <p14:creationId xmlns:p14="http://schemas.microsoft.com/office/powerpoint/2010/main" val="3527350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8254-E44A-4111-A4FD-B11C9F04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Quatrain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EE0EA-B460-474F-8E73-4909507A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think your life is running out</a:t>
            </a:r>
          </a:p>
          <a:p>
            <a:pPr marL="0" indent="0">
              <a:buNone/>
            </a:pPr>
            <a:r>
              <a:rPr lang="en-US" dirty="0"/>
              <a:t>There’s no doubt things are going to change</a:t>
            </a:r>
          </a:p>
          <a:p>
            <a:pPr marL="0" indent="0">
              <a:buNone/>
            </a:pPr>
            <a:r>
              <a:rPr lang="en-US" dirty="0"/>
              <a:t>It’s like a prairie in the middle of the drought</a:t>
            </a:r>
          </a:p>
          <a:p>
            <a:pPr marL="0" indent="0">
              <a:buNone/>
            </a:pPr>
            <a:r>
              <a:rPr lang="en-US" dirty="0"/>
              <a:t>Which can be followed by nothing but rain</a:t>
            </a:r>
          </a:p>
        </p:txBody>
      </p:sp>
    </p:spTree>
    <p:extLst>
      <p:ext uri="{BB962C8B-B14F-4D97-AF65-F5344CB8AC3E}">
        <p14:creationId xmlns:p14="http://schemas.microsoft.com/office/powerpoint/2010/main" val="142746264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42</TotalTime>
  <Words>38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 Light</vt:lpstr>
      <vt:lpstr>Rockwell</vt:lpstr>
      <vt:lpstr>Wingdings</vt:lpstr>
      <vt:lpstr>Atlas</vt:lpstr>
      <vt:lpstr>Passing of Time</vt:lpstr>
      <vt:lpstr>PowerPoint Presentation</vt:lpstr>
      <vt:lpstr>PowerPoint Presentation</vt:lpstr>
      <vt:lpstr>Quatrain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Francesco Ghinamo</dc:creator>
  <cp:lastModifiedBy>Francesco Ghinamo</cp:lastModifiedBy>
  <cp:revision>11</cp:revision>
  <dcterms:created xsi:type="dcterms:W3CDTF">2019-05-04T13:04:53Z</dcterms:created>
  <dcterms:modified xsi:type="dcterms:W3CDTF">2019-05-04T13:47:35Z</dcterms:modified>
</cp:coreProperties>
</file>