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DF5F7-35B9-4787-BD57-51FD2C0A5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Comunicazione client server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6CDBA2-2D3A-4C06-BF11-82CF9CE0C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41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D37D3-8C51-4ACC-8D6B-D2159F78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0193C8-16E6-4156-A9AA-23A71AFE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887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47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Circuito</vt:lpstr>
      <vt:lpstr>Comunicazione client server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Comunicazione client server</dc:title>
  <dc:creator>Davide pellegrino</dc:creator>
  <cp:lastModifiedBy>Davide pellegrino</cp:lastModifiedBy>
  <cp:revision>2</cp:revision>
  <dcterms:created xsi:type="dcterms:W3CDTF">2019-05-01T09:45:40Z</dcterms:created>
  <dcterms:modified xsi:type="dcterms:W3CDTF">2019-05-01T10:33:05Z</dcterms:modified>
</cp:coreProperties>
</file>