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2162"/>
    <a:srgbClr val="BD0000"/>
    <a:srgbClr val="FFC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81248-658E-596F-8F91-516C5CC1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B39CFC-A228-CFC9-A71D-D5E2011BC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B12E00-F0AA-3394-2814-28427F15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713F56-607B-8B4D-CD62-16C072BF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3F9CF-957C-A514-331B-8BE3B1D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46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56642-3FC2-8D1A-DFBD-613215FF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F13534-8B4E-D808-FCB5-EEAEE547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A5C64-F456-AD41-7635-0C483BB7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38CAE6-F0A6-657A-6963-8D898A71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71635F-5871-DCB6-B356-FD73AAFF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2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697A60-63B7-AF2F-B5A7-9DEEB8FE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AB3CCF-19CB-F2CD-0AD2-AB050D599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2CBD87-47B0-E8E4-0FE8-0B3073BA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531CA3-BC7B-D99B-5096-0CB96D98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AAA948-9044-DDD1-3642-11E99593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59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80786-101A-AA87-C78B-4C0272FF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D98AD-592C-E112-12D4-B1C36BB3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959BB3-01DE-C94B-D434-5B45EC5A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B7AFB5-2328-2AA6-5C51-B3921CC1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C8219E-C2D8-45D2-7CAE-4301415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54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E177F-53AA-54C5-32D6-1441E945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0631B-4932-2E3A-0519-9CD2CDAE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8BC0F6-FEA5-20C1-C609-DB95D8DB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2CC09E-7851-51D5-8C87-F8F422C0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CB8543-B7E8-56CA-8A8C-0B6CB1DC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1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3025CF-172A-58B2-BF19-E81097F9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B47EF0-A496-FA35-0BCA-AE3434322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C87D13-734D-1C6D-D0A6-B6198DB0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651133-4DFD-E2DC-FA9C-88B50AB8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FEA05C-6116-D01D-2571-A5A8A8DE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AEBC47-CE1D-FCEF-E263-5DBFED5A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52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BDF23-184E-7F6C-3E04-9FC001A3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A32B31-8C75-C2BC-D4F6-21A72198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BBB156-06AC-8F2E-AA92-31A82D35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F36F08-8843-D653-1452-45F4926FA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01412A-03A7-FBC3-25D6-F14906D4B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E15DA5-A01E-D2F8-B246-13BA5E9B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DE3DB0E-95F0-B8A5-B4B2-26D9D65B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A206D0-6D0B-863B-6ECB-4257D930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059F3-ED35-F809-1ADC-1BEB08F1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67665F-18AE-4390-FC8D-7EDD205A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C54697-0B2F-AD6D-FCC9-D9DD9DC7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64B62B-DE8E-C55B-571C-2EF78FC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29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3257FE-AEB3-4127-9D82-88B5B0F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B5D128-52ED-7DA0-803A-A135B488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9D896C-9649-0667-17BB-C5034A30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400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31098-0453-769B-DD43-3AC5A817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7EFB0C-EE79-DC19-A740-B4F8BA06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C1CC7B-00E6-5CD4-0270-E6C3F78DC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413C62-A251-8948-B696-53DD1B13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12CDF6-E66B-D7D0-02B4-573C07E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9908CC-DF03-0069-28D9-5B1771D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A57C9-8AB5-526B-8D12-28266A75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9EB164-DDCF-A7DD-92CB-D578F932F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857977-F141-7407-0566-65D256C77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C4AC5-042E-FC1B-2D96-3C6AEC1E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E29A77-4F9B-9742-B5B5-37B39794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511FE6-56CA-1BB3-FAD6-BE8F92B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74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8168E1-5826-0E56-D7A9-2819B2EA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F03C87-7F87-DA4A-E691-34A216FE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0A0FD0-7242-4D4C-C94E-1955EC6E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277D6-1404-400C-9CD6-C52FCB5B3794}" type="datetimeFigureOut">
              <a:rPr lang="it-IT" smtClean="0"/>
              <a:t>05/05/2024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66CF5-7178-6658-8C5C-8C76B3603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0833D7-BBC4-777D-576C-B5E1C9B56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CE71D-9B5A-4BDB-983D-392C956D84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15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D07960-AD2E-43ED-D56E-C19F95FC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89" y="268173"/>
            <a:ext cx="5616803" cy="569070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CB780EA-C9AB-D61B-267F-C2A11CB9ED27}"/>
              </a:ext>
            </a:extLst>
          </p:cNvPr>
          <p:cNvSpPr/>
          <p:nvPr/>
        </p:nvSpPr>
        <p:spPr>
          <a:xfrm>
            <a:off x="2605548" y="4680155"/>
            <a:ext cx="3490452" cy="717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7766AE2-A81B-61A3-92F9-83573D5A5226}"/>
                  </a:ext>
                </a:extLst>
              </p:cNvPr>
              <p:cNvSpPr txBox="1"/>
              <p:nvPr/>
            </p:nvSpPr>
            <p:spPr>
              <a:xfrm>
                <a:off x="2605548" y="4807974"/>
                <a:ext cx="3490452" cy="415242"/>
              </a:xfrm>
              <a:prstGeom prst="rect">
                <a:avLst/>
              </a:prstGeom>
              <a:solidFill>
                <a:srgbClr val="FFC697"/>
              </a:solidFill>
              <a:ln w="31750">
                <a:solidFill>
                  <a:srgbClr val="BD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𝑡𝑜𝑙𝑙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7766AE2-A81B-61A3-92F9-83573D5A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48" y="4807974"/>
                <a:ext cx="3490452" cy="415242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  <a:ln w="31750">
                <a:solidFill>
                  <a:srgbClr val="BD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5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9E2E4A0-4C20-2AD8-2AEF-A1BEEE52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67" y="504147"/>
            <a:ext cx="5616803" cy="569070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E65D910-1B71-F35D-7256-44C108641937}"/>
              </a:ext>
            </a:extLst>
          </p:cNvPr>
          <p:cNvSpPr/>
          <p:nvPr/>
        </p:nvSpPr>
        <p:spPr>
          <a:xfrm>
            <a:off x="2812026" y="4916129"/>
            <a:ext cx="3490452" cy="717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8615DDB-12E0-F913-A0F4-F70CB35F12DD}"/>
                  </a:ext>
                </a:extLst>
              </p:cNvPr>
              <p:cNvSpPr txBox="1"/>
              <p:nvPr/>
            </p:nvSpPr>
            <p:spPr>
              <a:xfrm>
                <a:off x="2812026" y="5043948"/>
                <a:ext cx="3490452" cy="415242"/>
              </a:xfrm>
              <a:prstGeom prst="rect">
                <a:avLst/>
              </a:prstGeom>
              <a:solidFill>
                <a:srgbClr val="FFC697"/>
              </a:solidFill>
              <a:ln w="31750">
                <a:solidFill>
                  <a:srgbClr val="BD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𝑡𝑜𝑙𝑙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8615DDB-12E0-F913-A0F4-F70CB35F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026" y="5043948"/>
                <a:ext cx="3490452" cy="415242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 w="31750">
                <a:solidFill>
                  <a:srgbClr val="BD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53E4E95-1D44-EFD0-30C7-156DC03E99D6}"/>
                  </a:ext>
                </a:extLst>
              </p:cNvPr>
              <p:cNvSpPr txBox="1"/>
              <p:nvPr/>
            </p:nvSpPr>
            <p:spPr>
              <a:xfrm>
                <a:off x="3136491" y="3429000"/>
                <a:ext cx="2959509" cy="28950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solidFill>
                            <a:srgbClr val="0021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it-IT" sz="1200" b="1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sz="1200" b="1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b="0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200" b="1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sz="1200" b="1" i="1" smtClean="0">
                          <a:solidFill>
                            <a:srgbClr val="0021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0021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i="1">
                                      <a:solidFill>
                                        <a:srgbClr val="0021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200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it-IT" sz="1200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200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200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0021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i="1">
                                      <a:solidFill>
                                        <a:srgbClr val="0021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sz="1200" b="0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200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it-IT" sz="1200" b="1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it-IT" sz="1200" b="0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b="0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200" b="0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it-IT" sz="1200" b="1" i="1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1" i="1" smtClean="0">
                              <a:solidFill>
                                <a:srgbClr val="0021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>
                                  <a:solidFill>
                                    <a:srgbClr val="0021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it-IT" sz="1200" b="1" dirty="0">
                  <a:solidFill>
                    <a:srgbClr val="002162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53E4E95-1D44-EFD0-30C7-156DC03E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91" y="3429000"/>
                <a:ext cx="2959509" cy="289503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30065D73-B9CA-B8CF-9751-3846A3D9C8AF}"/>
              </a:ext>
            </a:extLst>
          </p:cNvPr>
          <p:cNvSpPr/>
          <p:nvPr/>
        </p:nvSpPr>
        <p:spPr>
          <a:xfrm>
            <a:off x="3351325" y="3688692"/>
            <a:ext cx="2529840" cy="7810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93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Andrés María Majorana González</dc:creator>
  <cp:lastModifiedBy>Andrés María Majorana González</cp:lastModifiedBy>
  <cp:revision>2</cp:revision>
  <dcterms:created xsi:type="dcterms:W3CDTF">2024-05-05T07:42:08Z</dcterms:created>
  <dcterms:modified xsi:type="dcterms:W3CDTF">2024-05-05T14:42:08Z</dcterms:modified>
</cp:coreProperties>
</file>