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82" r:id="rId2"/>
    <p:sldId id="284" r:id="rId3"/>
    <p:sldId id="281" r:id="rId4"/>
    <p:sldId id="283" r:id="rId5"/>
    <p:sldId id="285" r:id="rId6"/>
    <p:sldId id="286" r:id="rId7"/>
    <p:sldId id="287" r:id="rId8"/>
    <p:sldId id="290" r:id="rId9"/>
    <p:sldId id="288" r:id="rId10"/>
    <p:sldId id="28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3C43F22A-ABCD-4791-A138-13A20F3B01F9}">
          <p14:sldIdLst>
            <p14:sldId id="282"/>
            <p14:sldId id="284"/>
            <p14:sldId id="281"/>
            <p14:sldId id="283"/>
            <p14:sldId id="285"/>
            <p14:sldId id="286"/>
            <p14:sldId id="287"/>
            <p14:sldId id="290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C1CC3-8BA8-4516-A3A9-723D555AE97B}" type="doc">
      <dgm:prSet loTypeId="urn:microsoft.com/office/officeart/2005/8/layout/vList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it-IT"/>
        </a:p>
      </dgm:t>
    </dgm:pt>
    <dgm:pt modelId="{F160E0D4-980F-4BAA-9D02-5E3E9856E3A4}">
      <dgm:prSet phldrT="[Testo]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0.02° (cross-axis)</a:t>
          </a:r>
        </a:p>
      </dgm:t>
    </dgm:pt>
    <dgm:pt modelId="{963C27BA-B331-4DD0-8725-9B4ED8A3AF82}" type="parTrans" cxnId="{B751D813-8B1E-4451-9063-5BACA503CEA0}">
      <dgm:prSet/>
      <dgm:spPr/>
      <dgm:t>
        <a:bodyPr/>
        <a:lstStyle/>
        <a:p>
          <a:endParaRPr lang="it-IT"/>
        </a:p>
      </dgm:t>
    </dgm:pt>
    <dgm:pt modelId="{D1AFD616-1518-4A7A-A74F-FEE2380F3353}" type="sibTrans" cxnId="{B751D813-8B1E-4451-9063-5BACA503CEA0}">
      <dgm:prSet/>
      <dgm:spPr/>
      <dgm:t>
        <a:bodyPr/>
        <a:lstStyle/>
        <a:p>
          <a:endParaRPr lang="it-IT"/>
        </a:p>
      </dgm:t>
    </dgm:pt>
    <dgm:pt modelId="{BF1B6C0B-4CAA-452D-81A4-DB13240A5D87}">
      <dgm:prSet phldrT="[Testo]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35x49x24 [VxHxL][mm]</a:t>
          </a:r>
        </a:p>
      </dgm:t>
    </dgm:pt>
    <dgm:pt modelId="{2D882DEC-3C46-4DB0-B3B9-5D6CFA01B9D7}" type="parTrans" cxnId="{E30C6480-3F9E-4FC8-A8A9-32A4C8FA3427}">
      <dgm:prSet/>
      <dgm:spPr/>
      <dgm:t>
        <a:bodyPr/>
        <a:lstStyle/>
        <a:p>
          <a:endParaRPr lang="it-IT"/>
        </a:p>
      </dgm:t>
    </dgm:pt>
    <dgm:pt modelId="{ADD516D0-B4C4-45C1-A4ED-5C9BDE62A068}" type="sibTrans" cxnId="{E30C6480-3F9E-4FC8-A8A9-32A4C8FA3427}">
      <dgm:prSet/>
      <dgm:spPr/>
      <dgm:t>
        <a:bodyPr/>
        <a:lstStyle/>
        <a:p>
          <a:endParaRPr lang="it-IT"/>
        </a:p>
      </dgm:t>
    </dgm:pt>
    <dgm:pt modelId="{2201675A-D7B9-4450-A62D-07196C7E62EE}">
      <dgm:prSet phldrT="[Testo]" custT="1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CubeSense Sun – Fine Sensor Sun</a:t>
          </a:r>
        </a:p>
      </dgm:t>
    </dgm:pt>
    <dgm:pt modelId="{DA90C5A7-D8A9-4D98-88FF-A346D51B5750}" type="parTrans" cxnId="{0CAEE43B-9C09-4174-A1D6-B9E1EFB37CF9}">
      <dgm:prSet/>
      <dgm:spPr/>
      <dgm:t>
        <a:bodyPr/>
        <a:lstStyle/>
        <a:p>
          <a:endParaRPr lang="it-IT"/>
        </a:p>
      </dgm:t>
    </dgm:pt>
    <dgm:pt modelId="{62188213-423C-4763-8CA1-41EE91B1A1C6}" type="sibTrans" cxnId="{0CAEE43B-9C09-4174-A1D6-B9E1EFB37CF9}">
      <dgm:prSet/>
      <dgm:spPr/>
      <dgm:t>
        <a:bodyPr/>
        <a:lstStyle/>
        <a:p>
          <a:endParaRPr lang="it-IT"/>
        </a:p>
      </dgm:t>
    </dgm:pt>
    <dgm:pt modelId="{9EE25A4B-72F3-4D12-9F35-E778795B03E7}">
      <dgm:prSet phldrT="[Testo]" custT="1" custLinFactNeighborX="839" custLinFactNeighborY="1636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0.2° (roll and elevation, 2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</a:t>
          </a:r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</a:p>
      </dgm:t>
    </dgm:pt>
    <dgm:pt modelId="{FBFEB93B-289A-4A30-8FC0-46CA540CFC5B}" type="parTrans" cxnId="{55FA72B0-7006-4357-A890-86692FF8BEF1}">
      <dgm:prSet/>
      <dgm:spPr/>
      <dgm:t>
        <a:bodyPr/>
        <a:lstStyle/>
        <a:p>
          <a:endParaRPr lang="it-IT"/>
        </a:p>
      </dgm:t>
    </dgm:pt>
    <dgm:pt modelId="{8786D40B-6D4E-41A4-BF91-D1658092742F}" type="sibTrans" cxnId="{55FA72B0-7006-4357-A890-86692FF8BEF1}">
      <dgm:prSet/>
      <dgm:spPr/>
      <dgm:t>
        <a:bodyPr/>
        <a:lstStyle/>
        <a:p>
          <a:endParaRPr lang="it-IT"/>
        </a:p>
      </dgm:t>
    </dgm:pt>
    <dgm:pt modelId="{6ADA8519-0B74-46A4-A58F-97C86896E159}">
      <dgm:prSet phldrT="[Testo]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35x22x24 [VxHxL] [mm]</a:t>
          </a:r>
        </a:p>
      </dgm:t>
    </dgm:pt>
    <dgm:pt modelId="{407AA7D5-C60D-4101-A25E-D357430DFB66}" type="parTrans" cxnId="{71B37C52-52C4-49B2-84A8-8F6262D9D931}">
      <dgm:prSet/>
      <dgm:spPr/>
      <dgm:t>
        <a:bodyPr/>
        <a:lstStyle/>
        <a:p>
          <a:endParaRPr lang="it-IT"/>
        </a:p>
      </dgm:t>
    </dgm:pt>
    <dgm:pt modelId="{F4947547-A35C-4DA2-8E80-94A5E4D3C492}" type="sibTrans" cxnId="{71B37C52-52C4-49B2-84A8-8F6262D9D931}">
      <dgm:prSet/>
      <dgm:spPr/>
      <dgm:t>
        <a:bodyPr/>
        <a:lstStyle/>
        <a:p>
          <a:endParaRPr lang="it-IT"/>
        </a:p>
      </dgm:t>
    </dgm:pt>
    <dgm:pt modelId="{08D90FFE-8B9C-49F8-A0B2-749406BED669}">
      <dgm:prSet phldrT="[Testo]" custT="1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CubeSense Earth – IR Earth Horizon Sensor</a:t>
          </a:r>
        </a:p>
      </dgm:t>
    </dgm:pt>
    <dgm:pt modelId="{47549496-9A6A-4B56-B162-8B54E65C5AFD}" type="parTrans" cxnId="{5BECFAD5-C460-4CA0-B7BA-E6679BF60128}">
      <dgm:prSet/>
      <dgm:spPr/>
      <dgm:t>
        <a:bodyPr/>
        <a:lstStyle/>
        <a:p>
          <a:endParaRPr lang="it-IT"/>
        </a:p>
      </dgm:t>
    </dgm:pt>
    <dgm:pt modelId="{062AAFBD-4C8B-4CF2-BC18-F89EF82D4B9D}" type="sibTrans" cxnId="{5BECFAD5-C460-4CA0-B7BA-E6679BF60128}">
      <dgm:prSet/>
      <dgm:spPr/>
      <dgm:t>
        <a:bodyPr/>
        <a:lstStyle/>
        <a:p>
          <a:endParaRPr lang="it-IT"/>
        </a:p>
      </dgm:t>
    </dgm:pt>
    <dgm:pt modelId="{C5B390F2-051E-496C-AC62-21184E79BA81}">
      <dgm:prSet phldrT="[Testo]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1° (roll and elevation, 3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</a:t>
          </a:r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gm:t>
    </dgm:pt>
    <dgm:pt modelId="{FC4FA257-C21D-4297-9A51-FC68A06DFAD2}" type="parTrans" cxnId="{7D37D7DA-D2DC-4208-8FC6-FF35425D0A92}">
      <dgm:prSet/>
      <dgm:spPr/>
      <dgm:t>
        <a:bodyPr/>
        <a:lstStyle/>
        <a:p>
          <a:endParaRPr lang="it-IT"/>
        </a:p>
      </dgm:t>
    </dgm:pt>
    <dgm:pt modelId="{DD54C07C-4742-4E8B-A1E6-15AC0A294A76}" type="sibTrans" cxnId="{7D37D7DA-D2DC-4208-8FC6-FF35425D0A92}">
      <dgm:prSet/>
      <dgm:spPr/>
      <dgm:t>
        <a:bodyPr/>
        <a:lstStyle/>
        <a:p>
          <a:endParaRPr lang="it-IT"/>
        </a:p>
      </dgm:t>
    </dgm:pt>
    <dgm:pt modelId="{945292E3-8ABE-4E30-AFD4-928D6DBD8EB2}">
      <dgm:prSet phldrT="[Testo]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35x24x20 [VxHxL] [mm]</a:t>
          </a:r>
        </a:p>
      </dgm:t>
    </dgm:pt>
    <dgm:pt modelId="{8A14F35A-3899-49D1-B766-B2334CE0B549}" type="parTrans" cxnId="{723EBAB1-8713-4C3B-B1A1-0EBFD60700A2}">
      <dgm:prSet/>
      <dgm:spPr/>
      <dgm:t>
        <a:bodyPr/>
        <a:lstStyle/>
        <a:p>
          <a:endParaRPr lang="it-IT"/>
        </a:p>
      </dgm:t>
    </dgm:pt>
    <dgm:pt modelId="{C8A4C051-C757-4502-AEF2-D230C982EF4D}" type="sibTrans" cxnId="{723EBAB1-8713-4C3B-B1A1-0EBFD60700A2}">
      <dgm:prSet/>
      <dgm:spPr/>
      <dgm:t>
        <a:bodyPr/>
        <a:lstStyle/>
        <a:p>
          <a:endParaRPr lang="it-IT"/>
        </a:p>
      </dgm:t>
    </dgm:pt>
    <dgm:pt modelId="{E019E9BF-D383-4403-8FE3-F39B40D8EB03}">
      <dgm:prSet phldrT="[Testo]" custT="1"/>
      <dgm:spPr>
        <a:ln>
          <a:solidFill>
            <a:srgbClr val="C00000"/>
          </a:solidFill>
        </a:ln>
      </dgm:spPr>
      <dgm:t>
        <a:bodyPr/>
        <a:lstStyle/>
        <a:p>
          <a:r>
            <a: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CubeStar – Miniature Star Tracker</a:t>
          </a:r>
        </a:p>
      </dgm:t>
    </dgm:pt>
    <dgm:pt modelId="{5E3B0B82-8D7D-4790-8DBF-F1B6EF69FA5E}" type="sibTrans" cxnId="{515F02AE-F4B5-4A75-AB09-D78ABEC774F7}">
      <dgm:prSet/>
      <dgm:spPr/>
      <dgm:t>
        <a:bodyPr/>
        <a:lstStyle/>
        <a:p>
          <a:endParaRPr lang="it-IT"/>
        </a:p>
      </dgm:t>
    </dgm:pt>
    <dgm:pt modelId="{2CBDD029-2904-40BD-A721-8A6BCE42DEB0}" type="parTrans" cxnId="{515F02AE-F4B5-4A75-AB09-D78ABEC774F7}">
      <dgm:prSet/>
      <dgm:spPr/>
      <dgm:t>
        <a:bodyPr/>
        <a:lstStyle/>
        <a:p>
          <a:endParaRPr lang="it-IT"/>
        </a:p>
      </dgm:t>
    </dgm:pt>
    <dgm:pt modelId="{A73CC374-5F10-46AB-8AF1-1316A0449E3B}">
      <dgm:prSet custT="1"/>
      <dgm:spPr>
        <a:ln>
          <a:solidFill>
            <a:srgbClr val="002060"/>
          </a:solidFill>
        </a:ln>
      </dgm:spPr>
      <dgm:t>
        <a:bodyPr/>
        <a:lstStyle/>
        <a:p>
          <a:r>
            <a: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CubeSat Unit</a:t>
          </a:r>
        </a:p>
      </dgm:t>
    </dgm:pt>
    <dgm:pt modelId="{54D57A28-4E8E-42F2-B25B-C14392587698}" type="sibTrans" cxnId="{BAD77329-FC9D-4B5F-98DC-99C22F73D02C}">
      <dgm:prSet/>
      <dgm:spPr/>
      <dgm:t>
        <a:bodyPr/>
        <a:lstStyle/>
        <a:p>
          <a:endParaRPr lang="it-IT"/>
        </a:p>
      </dgm:t>
    </dgm:pt>
    <dgm:pt modelId="{A87D3AF3-8512-4C97-9C3F-9568640A9703}" type="parTrans" cxnId="{BAD77329-FC9D-4B5F-98DC-99C22F73D02C}">
      <dgm:prSet/>
      <dgm:spPr/>
      <dgm:t>
        <a:bodyPr/>
        <a:lstStyle/>
        <a:p>
          <a:endParaRPr lang="it-IT"/>
        </a:p>
      </dgm:t>
    </dgm:pt>
    <dgm:pt modelId="{B7B0852F-3D9A-4F58-A1E4-AC84CA94BD8F}">
      <dgm:prSet/>
      <dgm:spPr/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Mass: 0.33 kg</a:t>
          </a:r>
        </a:p>
      </dgm:t>
    </dgm:pt>
    <dgm:pt modelId="{2C2A014A-5E04-4D81-8DCE-D18CA346C210}" type="sibTrans" cxnId="{020CFEA4-88F5-4587-B0F7-8C5E094CD55D}">
      <dgm:prSet/>
      <dgm:spPr/>
      <dgm:t>
        <a:bodyPr/>
        <a:lstStyle/>
        <a:p>
          <a:endParaRPr lang="it-IT"/>
        </a:p>
      </dgm:t>
    </dgm:pt>
    <dgm:pt modelId="{F56B1914-C960-42E8-B92B-77C3DE355B41}" type="parTrans" cxnId="{020CFEA4-88F5-4587-B0F7-8C5E094CD55D}">
      <dgm:prSet/>
      <dgm:spPr/>
      <dgm:t>
        <a:bodyPr/>
        <a:lstStyle/>
        <a:p>
          <a:endParaRPr lang="it-IT"/>
        </a:p>
      </dgm:t>
    </dgm:pt>
    <dgm:pt modelId="{5763EADD-B822-4146-9AD3-ACB434F44EE8}">
      <dgm:prSet/>
      <dgm:spPr/>
      <dgm:t>
        <a:bodyPr/>
        <a:lstStyle/>
        <a:p>
          <a:r>
            <a: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Volume: 10x10x10 [cm]</a:t>
          </a:r>
          <a:endParaRPr lang="it-IT" sz="2000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C31C4C-D67C-4309-8E6C-F8027E24DA98}" type="sibTrans" cxnId="{FCCDB0DE-993D-47B6-A1DA-7BAA8A81E13A}">
      <dgm:prSet/>
      <dgm:spPr/>
      <dgm:t>
        <a:bodyPr/>
        <a:lstStyle/>
        <a:p>
          <a:endParaRPr lang="it-IT"/>
        </a:p>
      </dgm:t>
    </dgm:pt>
    <dgm:pt modelId="{C0D475C9-7E89-4F74-9EAE-81835684CEBE}" type="parTrans" cxnId="{FCCDB0DE-993D-47B6-A1DA-7BAA8A81E13A}">
      <dgm:prSet/>
      <dgm:spPr/>
      <dgm:t>
        <a:bodyPr/>
        <a:lstStyle/>
        <a:p>
          <a:endParaRPr lang="it-IT"/>
        </a:p>
      </dgm:t>
    </dgm:pt>
    <dgm:pt modelId="{6ED52C35-C0BE-4841-AAE1-15092363A225}">
      <dgm:prSet phldrT="[Testo]"/>
      <dgm:spPr>
        <a:ln>
          <a:solidFill>
            <a:srgbClr val="C00000"/>
          </a:solidFill>
        </a:ln>
      </dgm:spPr>
      <dgm:t>
        <a:bodyPr/>
        <a:lstStyle/>
        <a:p>
          <a:endParaRPr lang="it-IT" sz="2000" dirty="0"/>
        </a:p>
      </dgm:t>
    </dgm:pt>
    <dgm:pt modelId="{B7074C1C-B8CC-455A-882B-46DBF2F7DB03}" type="parTrans" cxnId="{85BA188D-900E-4856-A974-91972844F88E}">
      <dgm:prSet/>
      <dgm:spPr/>
      <dgm:t>
        <a:bodyPr/>
        <a:lstStyle/>
        <a:p>
          <a:endParaRPr lang="it-IT"/>
        </a:p>
      </dgm:t>
    </dgm:pt>
    <dgm:pt modelId="{D1FA9B70-9937-4E51-A398-68FC0F064F8A}" type="sibTrans" cxnId="{85BA188D-900E-4856-A974-91972844F88E}">
      <dgm:prSet/>
      <dgm:spPr/>
      <dgm:t>
        <a:bodyPr/>
        <a:lstStyle/>
        <a:p>
          <a:endParaRPr lang="it-IT"/>
        </a:p>
      </dgm:t>
    </dgm:pt>
    <dgm:pt modelId="{40AE7FE8-F65E-410D-AB3D-31E6E1C6BFA5}" type="pres">
      <dgm:prSet presAssocID="{127C1CC3-8BA8-4516-A3A9-723D555AE97B}" presName="linear" presStyleCnt="0">
        <dgm:presLayoutVars>
          <dgm:dir/>
          <dgm:resizeHandles val="exact"/>
        </dgm:presLayoutVars>
      </dgm:prSet>
      <dgm:spPr/>
    </dgm:pt>
    <dgm:pt modelId="{0054A442-8ACF-4CD1-8E37-03D1B2432A25}" type="pres">
      <dgm:prSet presAssocID="{A73CC374-5F10-46AB-8AF1-1316A0449E3B}" presName="comp" presStyleCnt="0"/>
      <dgm:spPr/>
    </dgm:pt>
    <dgm:pt modelId="{8C9A0F7D-B473-47E2-9DC5-27F31BF7EA60}" type="pres">
      <dgm:prSet presAssocID="{A73CC374-5F10-46AB-8AF1-1316A0449E3B}" presName="box" presStyleLbl="node1" presStyleIdx="0" presStyleCnt="4"/>
      <dgm:spPr/>
    </dgm:pt>
    <dgm:pt modelId="{32F22FC5-C95B-4617-8FF6-013F8C718DF1}" type="pres">
      <dgm:prSet presAssocID="{A73CC374-5F10-46AB-8AF1-1316A0449E3B}" presName="img" presStyleLbl="fgImgPlace1" presStyleIdx="0" presStyleCnt="4" custScaleX="92187" custScaleY="11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F84ECEF-54CE-47DF-8EF1-30836679992A}" type="pres">
      <dgm:prSet presAssocID="{A73CC374-5F10-46AB-8AF1-1316A0449E3B}" presName="text" presStyleLbl="node1" presStyleIdx="0" presStyleCnt="4">
        <dgm:presLayoutVars>
          <dgm:bulletEnabled val="1"/>
        </dgm:presLayoutVars>
      </dgm:prSet>
      <dgm:spPr/>
    </dgm:pt>
    <dgm:pt modelId="{27CB5717-9E10-4586-BBB0-E635574DF0B4}" type="pres">
      <dgm:prSet presAssocID="{54D57A28-4E8E-42F2-B25B-C14392587698}" presName="spacer" presStyleCnt="0"/>
      <dgm:spPr/>
    </dgm:pt>
    <dgm:pt modelId="{D72F1CAA-C034-42DE-8117-0721BC1BEA3D}" type="pres">
      <dgm:prSet presAssocID="{E019E9BF-D383-4403-8FE3-F39B40D8EB03}" presName="comp" presStyleCnt="0"/>
      <dgm:spPr/>
    </dgm:pt>
    <dgm:pt modelId="{AD80E65E-89C5-434F-B5E5-28E753D3BB2A}" type="pres">
      <dgm:prSet presAssocID="{E019E9BF-D383-4403-8FE3-F39B40D8EB03}" presName="box" presStyleLbl="node1" presStyleIdx="1" presStyleCnt="4"/>
      <dgm:spPr/>
    </dgm:pt>
    <dgm:pt modelId="{67F36F13-260E-4D44-80BE-09CD25712242}" type="pres">
      <dgm:prSet presAssocID="{E019E9BF-D383-4403-8FE3-F39B40D8EB03}" presName="img" presStyleLbl="fgImgPlace1" presStyleIdx="1" presStyleCnt="4" custScaleX="92187" custScaleY="1120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F8FD76A-176A-4483-9616-5E91B6C80627}" type="pres">
      <dgm:prSet presAssocID="{E019E9BF-D383-4403-8FE3-F39B40D8EB03}" presName="text" presStyleLbl="node1" presStyleIdx="1" presStyleCnt="4">
        <dgm:presLayoutVars>
          <dgm:bulletEnabled val="1"/>
        </dgm:presLayoutVars>
      </dgm:prSet>
      <dgm:spPr/>
    </dgm:pt>
    <dgm:pt modelId="{9AACBCC8-957B-4605-9156-FAF6A7DC5057}" type="pres">
      <dgm:prSet presAssocID="{5E3B0B82-8D7D-4790-8DBF-F1B6EF69FA5E}" presName="spacer" presStyleCnt="0"/>
      <dgm:spPr/>
    </dgm:pt>
    <dgm:pt modelId="{B98AE78C-E446-4D05-B3F9-1EB538ECCDAB}" type="pres">
      <dgm:prSet presAssocID="{2201675A-D7B9-4450-A62D-07196C7E62EE}" presName="comp" presStyleCnt="0"/>
      <dgm:spPr/>
    </dgm:pt>
    <dgm:pt modelId="{22264FB6-20FC-49F9-9299-3DA4C8D34893}" type="pres">
      <dgm:prSet presAssocID="{2201675A-D7B9-4450-A62D-07196C7E62EE}" presName="box" presStyleLbl="node1" presStyleIdx="2" presStyleCnt="4" custLinFactNeighborX="839" custLinFactNeighborY="1636"/>
      <dgm:spPr/>
    </dgm:pt>
    <dgm:pt modelId="{009EAD96-C01E-4CAE-A854-5E31C664D158}" type="pres">
      <dgm:prSet presAssocID="{2201675A-D7B9-4450-A62D-07196C7E62EE}" presName="img" presStyleLbl="fgImgPlace1" presStyleIdx="2" presStyleCnt="4" custScaleX="92187" custScaleY="112020" custLinFactNeighborX="17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990670-57CA-4DB5-BA6E-3FE589BBACBE}" type="pres">
      <dgm:prSet presAssocID="{2201675A-D7B9-4450-A62D-07196C7E62EE}" presName="text" presStyleLbl="node1" presStyleIdx="2" presStyleCnt="4">
        <dgm:presLayoutVars>
          <dgm:bulletEnabled val="1"/>
        </dgm:presLayoutVars>
      </dgm:prSet>
      <dgm:spPr/>
    </dgm:pt>
    <dgm:pt modelId="{EE787962-6DAB-46CF-9037-565B1FCEC8A2}" type="pres">
      <dgm:prSet presAssocID="{62188213-423C-4763-8CA1-41EE91B1A1C6}" presName="spacer" presStyleCnt="0"/>
      <dgm:spPr/>
    </dgm:pt>
    <dgm:pt modelId="{18ECC134-19B6-4FDD-B7BA-4F5A2DFB0A96}" type="pres">
      <dgm:prSet presAssocID="{08D90FFE-8B9C-49F8-A0B2-749406BED669}" presName="comp" presStyleCnt="0"/>
      <dgm:spPr/>
    </dgm:pt>
    <dgm:pt modelId="{05BED9D0-5C9F-47A2-874B-693F0CB7E206}" type="pres">
      <dgm:prSet presAssocID="{08D90FFE-8B9C-49F8-A0B2-749406BED669}" presName="box" presStyleLbl="node1" presStyleIdx="3" presStyleCnt="4"/>
      <dgm:spPr/>
    </dgm:pt>
    <dgm:pt modelId="{401E8B40-55AB-4554-98B7-88731D60A6A1}" type="pres">
      <dgm:prSet presAssocID="{08D90FFE-8B9C-49F8-A0B2-749406BED669}" presName="img" presStyleLbl="fgImgPlace1" presStyleIdx="3" presStyleCnt="4" custScaleX="92187" custScaleY="11202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4B90792-0ABD-4336-8BE6-909AC13816D7}" type="pres">
      <dgm:prSet presAssocID="{08D90FFE-8B9C-49F8-A0B2-749406BED669}" presName="text" presStyleLbl="node1" presStyleIdx="3" presStyleCnt="4">
        <dgm:presLayoutVars>
          <dgm:bulletEnabled val="1"/>
        </dgm:presLayoutVars>
      </dgm:prSet>
      <dgm:spPr/>
    </dgm:pt>
  </dgm:ptLst>
  <dgm:cxnLst>
    <dgm:cxn modelId="{44A03B06-525C-4081-BADC-DB3393D5414D}" type="presOf" srcId="{08D90FFE-8B9C-49F8-A0B2-749406BED669}" destId="{A4B90792-0ABD-4336-8BE6-909AC13816D7}" srcOrd="1" destOrd="0" presId="urn:microsoft.com/office/officeart/2005/8/layout/vList4"/>
    <dgm:cxn modelId="{B751D813-8B1E-4451-9063-5BACA503CEA0}" srcId="{E019E9BF-D383-4403-8FE3-F39B40D8EB03}" destId="{F160E0D4-980F-4BAA-9D02-5E3E9856E3A4}" srcOrd="0" destOrd="0" parTransId="{963C27BA-B331-4DD0-8725-9B4ED8A3AF82}" sibTransId="{D1AFD616-1518-4A7A-A74F-FEE2380F3353}"/>
    <dgm:cxn modelId="{B6DEDB16-9CB6-4165-AD78-EB8D412C8E66}" type="presOf" srcId="{08D90FFE-8B9C-49F8-A0B2-749406BED669}" destId="{05BED9D0-5C9F-47A2-874B-693F0CB7E206}" srcOrd="0" destOrd="0" presId="urn:microsoft.com/office/officeart/2005/8/layout/vList4"/>
    <dgm:cxn modelId="{E458961D-7DFB-4D87-B041-C4B3431F6498}" type="presOf" srcId="{6ADA8519-0B74-46A4-A58F-97C86896E159}" destId="{22264FB6-20FC-49F9-9299-3DA4C8D34893}" srcOrd="0" destOrd="2" presId="urn:microsoft.com/office/officeart/2005/8/layout/vList4"/>
    <dgm:cxn modelId="{7024C31E-DB5F-4B23-A852-8EB6444DF4F5}" type="presOf" srcId="{6ADA8519-0B74-46A4-A58F-97C86896E159}" destId="{CC990670-57CA-4DB5-BA6E-3FE589BBACBE}" srcOrd="1" destOrd="2" presId="urn:microsoft.com/office/officeart/2005/8/layout/vList4"/>
    <dgm:cxn modelId="{BAD77329-FC9D-4B5F-98DC-99C22F73D02C}" srcId="{127C1CC3-8BA8-4516-A3A9-723D555AE97B}" destId="{A73CC374-5F10-46AB-8AF1-1316A0449E3B}" srcOrd="0" destOrd="0" parTransId="{A87D3AF3-8512-4C97-9C3F-9568640A9703}" sibTransId="{54D57A28-4E8E-42F2-B25B-C14392587698}"/>
    <dgm:cxn modelId="{0CAEE43B-9C09-4174-A1D6-B9E1EFB37CF9}" srcId="{127C1CC3-8BA8-4516-A3A9-723D555AE97B}" destId="{2201675A-D7B9-4450-A62D-07196C7E62EE}" srcOrd="2" destOrd="0" parTransId="{DA90C5A7-D8A9-4D98-88FF-A346D51B5750}" sibTransId="{62188213-423C-4763-8CA1-41EE91B1A1C6}"/>
    <dgm:cxn modelId="{8C81EF48-DBF9-41F6-B096-9708CF56147C}" type="presOf" srcId="{6ED52C35-C0BE-4841-AAE1-15092363A225}" destId="{CC990670-57CA-4DB5-BA6E-3FE589BBACBE}" srcOrd="1" destOrd="3" presId="urn:microsoft.com/office/officeart/2005/8/layout/vList4"/>
    <dgm:cxn modelId="{58D29C69-435A-4E47-B904-D407941BADA9}" type="presOf" srcId="{B7B0852F-3D9A-4F58-A1E4-AC84CA94BD8F}" destId="{5F84ECEF-54CE-47DF-8EF1-30836679992A}" srcOrd="1" destOrd="1" presId="urn:microsoft.com/office/officeart/2005/8/layout/vList4"/>
    <dgm:cxn modelId="{91170750-8F55-4849-BC44-B465D03BD1AA}" type="presOf" srcId="{6ED52C35-C0BE-4841-AAE1-15092363A225}" destId="{22264FB6-20FC-49F9-9299-3DA4C8D34893}" srcOrd="0" destOrd="3" presId="urn:microsoft.com/office/officeart/2005/8/layout/vList4"/>
    <dgm:cxn modelId="{7AE47252-AA10-4B84-9B9E-A02DC17EC99A}" type="presOf" srcId="{2201675A-D7B9-4450-A62D-07196C7E62EE}" destId="{22264FB6-20FC-49F9-9299-3DA4C8D34893}" srcOrd="0" destOrd="0" presId="urn:microsoft.com/office/officeart/2005/8/layout/vList4"/>
    <dgm:cxn modelId="{71B37C52-52C4-49B2-84A8-8F6262D9D931}" srcId="{2201675A-D7B9-4450-A62D-07196C7E62EE}" destId="{6ADA8519-0B74-46A4-A58F-97C86896E159}" srcOrd="1" destOrd="0" parTransId="{407AA7D5-C60D-4101-A25E-D357430DFB66}" sibTransId="{F4947547-A35C-4DA2-8E80-94A5E4D3C492}"/>
    <dgm:cxn modelId="{00887174-C83F-43EA-9EF3-25847D2375CF}" type="presOf" srcId="{5763EADD-B822-4146-9AD3-ACB434F44EE8}" destId="{5F84ECEF-54CE-47DF-8EF1-30836679992A}" srcOrd="1" destOrd="2" presId="urn:microsoft.com/office/officeart/2005/8/layout/vList4"/>
    <dgm:cxn modelId="{1DC7667B-7734-413D-BF01-A2E82D2DC8B8}" type="presOf" srcId="{127C1CC3-8BA8-4516-A3A9-723D555AE97B}" destId="{40AE7FE8-F65E-410D-AB3D-31E6E1C6BFA5}" srcOrd="0" destOrd="0" presId="urn:microsoft.com/office/officeart/2005/8/layout/vList4"/>
    <dgm:cxn modelId="{E30C6480-3F9E-4FC8-A8A9-32A4C8FA3427}" srcId="{E019E9BF-D383-4403-8FE3-F39B40D8EB03}" destId="{BF1B6C0B-4CAA-452D-81A4-DB13240A5D87}" srcOrd="1" destOrd="0" parTransId="{2D882DEC-3C46-4DB0-B3B9-5D6CFA01B9D7}" sibTransId="{ADD516D0-B4C4-45C1-A4ED-5C9BDE62A068}"/>
    <dgm:cxn modelId="{A434B884-FB16-45C9-9DE3-9F8C66F0F89C}" type="presOf" srcId="{E019E9BF-D383-4403-8FE3-F39B40D8EB03}" destId="{AD80E65E-89C5-434F-B5E5-28E753D3BB2A}" srcOrd="0" destOrd="0" presId="urn:microsoft.com/office/officeart/2005/8/layout/vList4"/>
    <dgm:cxn modelId="{0937FA85-1A44-41E2-88AC-AE5D43CE092D}" type="presOf" srcId="{5763EADD-B822-4146-9AD3-ACB434F44EE8}" destId="{8C9A0F7D-B473-47E2-9DC5-27F31BF7EA60}" srcOrd="0" destOrd="2" presId="urn:microsoft.com/office/officeart/2005/8/layout/vList4"/>
    <dgm:cxn modelId="{8540A087-E03F-4E1F-A268-E135A80F6EE8}" type="presOf" srcId="{C5B390F2-051E-496C-AC62-21184E79BA81}" destId="{A4B90792-0ABD-4336-8BE6-909AC13816D7}" srcOrd="1" destOrd="1" presId="urn:microsoft.com/office/officeart/2005/8/layout/vList4"/>
    <dgm:cxn modelId="{D8BBC38A-CCF7-4349-B730-88D6A3A03B67}" type="presOf" srcId="{2201675A-D7B9-4450-A62D-07196C7E62EE}" destId="{CC990670-57CA-4DB5-BA6E-3FE589BBACBE}" srcOrd="1" destOrd="0" presId="urn:microsoft.com/office/officeart/2005/8/layout/vList4"/>
    <dgm:cxn modelId="{85BA188D-900E-4856-A974-91972844F88E}" srcId="{2201675A-D7B9-4450-A62D-07196C7E62EE}" destId="{6ED52C35-C0BE-4841-AAE1-15092363A225}" srcOrd="2" destOrd="0" parTransId="{B7074C1C-B8CC-455A-882B-46DBF2F7DB03}" sibTransId="{D1FA9B70-9937-4E51-A398-68FC0F064F8A}"/>
    <dgm:cxn modelId="{593EBE92-CACD-4B53-9E6E-597007110B41}" type="presOf" srcId="{A73CC374-5F10-46AB-8AF1-1316A0449E3B}" destId="{8C9A0F7D-B473-47E2-9DC5-27F31BF7EA60}" srcOrd="0" destOrd="0" presId="urn:microsoft.com/office/officeart/2005/8/layout/vList4"/>
    <dgm:cxn modelId="{8E0A0E97-A6BC-4405-B084-6268DCF99C2B}" type="presOf" srcId="{9EE25A4B-72F3-4D12-9F35-E778795B03E7}" destId="{22264FB6-20FC-49F9-9299-3DA4C8D34893}" srcOrd="0" destOrd="1" presId="urn:microsoft.com/office/officeart/2005/8/layout/vList4"/>
    <dgm:cxn modelId="{7EC39A98-3CD2-4924-BF52-B0AB285A53BD}" type="presOf" srcId="{F160E0D4-980F-4BAA-9D02-5E3E9856E3A4}" destId="{7F8FD76A-176A-4483-9616-5E91B6C80627}" srcOrd="1" destOrd="1" presId="urn:microsoft.com/office/officeart/2005/8/layout/vList4"/>
    <dgm:cxn modelId="{D7DF139C-C088-4F88-9666-2F8314EA4519}" type="presOf" srcId="{945292E3-8ABE-4E30-AFD4-928D6DBD8EB2}" destId="{05BED9D0-5C9F-47A2-874B-693F0CB7E206}" srcOrd="0" destOrd="2" presId="urn:microsoft.com/office/officeart/2005/8/layout/vList4"/>
    <dgm:cxn modelId="{020CFEA4-88F5-4587-B0F7-8C5E094CD55D}" srcId="{A73CC374-5F10-46AB-8AF1-1316A0449E3B}" destId="{B7B0852F-3D9A-4F58-A1E4-AC84CA94BD8F}" srcOrd="0" destOrd="0" parTransId="{F56B1914-C960-42E8-B92B-77C3DE355B41}" sibTransId="{2C2A014A-5E04-4D81-8DCE-D18CA346C210}"/>
    <dgm:cxn modelId="{515F02AE-F4B5-4A75-AB09-D78ABEC774F7}" srcId="{127C1CC3-8BA8-4516-A3A9-723D555AE97B}" destId="{E019E9BF-D383-4403-8FE3-F39B40D8EB03}" srcOrd="1" destOrd="0" parTransId="{2CBDD029-2904-40BD-A721-8A6BCE42DEB0}" sibTransId="{5E3B0B82-8D7D-4790-8DBF-F1B6EF69FA5E}"/>
    <dgm:cxn modelId="{55FA72B0-7006-4357-A890-86692FF8BEF1}" srcId="{2201675A-D7B9-4450-A62D-07196C7E62EE}" destId="{9EE25A4B-72F3-4D12-9F35-E778795B03E7}" srcOrd="0" destOrd="0" parTransId="{FBFEB93B-289A-4A30-8FC0-46CA540CFC5B}" sibTransId="{8786D40B-6D4E-41A4-BF91-D1658092742F}"/>
    <dgm:cxn modelId="{723EBAB1-8713-4C3B-B1A1-0EBFD60700A2}" srcId="{08D90FFE-8B9C-49F8-A0B2-749406BED669}" destId="{945292E3-8ABE-4E30-AFD4-928D6DBD8EB2}" srcOrd="1" destOrd="0" parTransId="{8A14F35A-3899-49D1-B766-B2334CE0B549}" sibTransId="{C8A4C051-C757-4502-AEF2-D230C982EF4D}"/>
    <dgm:cxn modelId="{10D487D1-02DF-4F23-8C74-745E20013133}" type="presOf" srcId="{9EE25A4B-72F3-4D12-9F35-E778795B03E7}" destId="{CC990670-57CA-4DB5-BA6E-3FE589BBACBE}" srcOrd="1" destOrd="1" presId="urn:microsoft.com/office/officeart/2005/8/layout/vList4"/>
    <dgm:cxn modelId="{5BECFAD5-C460-4CA0-B7BA-E6679BF60128}" srcId="{127C1CC3-8BA8-4516-A3A9-723D555AE97B}" destId="{08D90FFE-8B9C-49F8-A0B2-749406BED669}" srcOrd="3" destOrd="0" parTransId="{47549496-9A6A-4B56-B162-8B54E65C5AFD}" sibTransId="{062AAFBD-4C8B-4CF2-BC18-F89EF82D4B9D}"/>
    <dgm:cxn modelId="{674E5CD8-113D-429B-AA13-F484DD80B073}" type="presOf" srcId="{F160E0D4-980F-4BAA-9D02-5E3E9856E3A4}" destId="{AD80E65E-89C5-434F-B5E5-28E753D3BB2A}" srcOrd="0" destOrd="1" presId="urn:microsoft.com/office/officeart/2005/8/layout/vList4"/>
    <dgm:cxn modelId="{7D37D7DA-D2DC-4208-8FC6-FF35425D0A92}" srcId="{08D90FFE-8B9C-49F8-A0B2-749406BED669}" destId="{C5B390F2-051E-496C-AC62-21184E79BA81}" srcOrd="0" destOrd="0" parTransId="{FC4FA257-C21D-4297-9A51-FC68A06DFAD2}" sibTransId="{DD54C07C-4742-4E8B-A1E6-15AC0A294A76}"/>
    <dgm:cxn modelId="{FCCDB0DE-993D-47B6-A1DA-7BAA8A81E13A}" srcId="{A73CC374-5F10-46AB-8AF1-1316A0449E3B}" destId="{5763EADD-B822-4146-9AD3-ACB434F44EE8}" srcOrd="1" destOrd="0" parTransId="{C0D475C9-7E89-4F74-9EAE-81835684CEBE}" sibTransId="{C8C31C4C-D67C-4309-8E6C-F8027E24DA98}"/>
    <dgm:cxn modelId="{CEA628E6-B815-4C36-9A23-A914025582A4}" type="presOf" srcId="{B7B0852F-3D9A-4F58-A1E4-AC84CA94BD8F}" destId="{8C9A0F7D-B473-47E2-9DC5-27F31BF7EA60}" srcOrd="0" destOrd="1" presId="urn:microsoft.com/office/officeart/2005/8/layout/vList4"/>
    <dgm:cxn modelId="{091353E7-D46F-426D-8823-6210DD84D8B4}" type="presOf" srcId="{BF1B6C0B-4CAA-452D-81A4-DB13240A5D87}" destId="{7F8FD76A-176A-4483-9616-5E91B6C80627}" srcOrd="1" destOrd="2" presId="urn:microsoft.com/office/officeart/2005/8/layout/vList4"/>
    <dgm:cxn modelId="{7E0E48F1-423C-4E4F-83E5-A8FF9A3CB334}" type="presOf" srcId="{A73CC374-5F10-46AB-8AF1-1316A0449E3B}" destId="{5F84ECEF-54CE-47DF-8EF1-30836679992A}" srcOrd="1" destOrd="0" presId="urn:microsoft.com/office/officeart/2005/8/layout/vList4"/>
    <dgm:cxn modelId="{994066F4-79E1-4750-85FE-810475253C39}" type="presOf" srcId="{C5B390F2-051E-496C-AC62-21184E79BA81}" destId="{05BED9D0-5C9F-47A2-874B-693F0CB7E206}" srcOrd="0" destOrd="1" presId="urn:microsoft.com/office/officeart/2005/8/layout/vList4"/>
    <dgm:cxn modelId="{5C76D8F6-7265-4E90-A5EF-4FF069A27BF4}" type="presOf" srcId="{945292E3-8ABE-4E30-AFD4-928D6DBD8EB2}" destId="{A4B90792-0ABD-4336-8BE6-909AC13816D7}" srcOrd="1" destOrd="2" presId="urn:microsoft.com/office/officeart/2005/8/layout/vList4"/>
    <dgm:cxn modelId="{EBAC3CFE-D31A-4A87-9E70-81A4A01F9CFB}" type="presOf" srcId="{E019E9BF-D383-4403-8FE3-F39B40D8EB03}" destId="{7F8FD76A-176A-4483-9616-5E91B6C80627}" srcOrd="1" destOrd="0" presId="urn:microsoft.com/office/officeart/2005/8/layout/vList4"/>
    <dgm:cxn modelId="{A37754FE-67E3-43D4-B193-F07D737D4508}" type="presOf" srcId="{BF1B6C0B-4CAA-452D-81A4-DB13240A5D87}" destId="{AD80E65E-89C5-434F-B5E5-28E753D3BB2A}" srcOrd="0" destOrd="2" presId="urn:microsoft.com/office/officeart/2005/8/layout/vList4"/>
    <dgm:cxn modelId="{40FC83EE-7D27-4619-8312-2E3F04724599}" type="presParOf" srcId="{40AE7FE8-F65E-410D-AB3D-31E6E1C6BFA5}" destId="{0054A442-8ACF-4CD1-8E37-03D1B2432A25}" srcOrd="0" destOrd="0" presId="urn:microsoft.com/office/officeart/2005/8/layout/vList4"/>
    <dgm:cxn modelId="{9DF6CB61-832D-44C2-B594-A856B25C1BC3}" type="presParOf" srcId="{0054A442-8ACF-4CD1-8E37-03D1B2432A25}" destId="{8C9A0F7D-B473-47E2-9DC5-27F31BF7EA60}" srcOrd="0" destOrd="0" presId="urn:microsoft.com/office/officeart/2005/8/layout/vList4"/>
    <dgm:cxn modelId="{D1641FE2-2B7C-4B84-91D2-FA6C1956D3E1}" type="presParOf" srcId="{0054A442-8ACF-4CD1-8E37-03D1B2432A25}" destId="{32F22FC5-C95B-4617-8FF6-013F8C718DF1}" srcOrd="1" destOrd="0" presId="urn:microsoft.com/office/officeart/2005/8/layout/vList4"/>
    <dgm:cxn modelId="{FDBF8431-161D-419A-BA25-8EE8DC86AAA8}" type="presParOf" srcId="{0054A442-8ACF-4CD1-8E37-03D1B2432A25}" destId="{5F84ECEF-54CE-47DF-8EF1-30836679992A}" srcOrd="2" destOrd="0" presId="urn:microsoft.com/office/officeart/2005/8/layout/vList4"/>
    <dgm:cxn modelId="{D79A339D-329C-41E7-A6BE-0F138F617E7A}" type="presParOf" srcId="{40AE7FE8-F65E-410D-AB3D-31E6E1C6BFA5}" destId="{27CB5717-9E10-4586-BBB0-E635574DF0B4}" srcOrd="1" destOrd="0" presId="urn:microsoft.com/office/officeart/2005/8/layout/vList4"/>
    <dgm:cxn modelId="{4BA07D06-E02C-40D6-B1FA-42FDDEEA8F69}" type="presParOf" srcId="{40AE7FE8-F65E-410D-AB3D-31E6E1C6BFA5}" destId="{D72F1CAA-C034-42DE-8117-0721BC1BEA3D}" srcOrd="2" destOrd="0" presId="urn:microsoft.com/office/officeart/2005/8/layout/vList4"/>
    <dgm:cxn modelId="{5CA0076B-9F8E-495A-8640-6B45DBCC584E}" type="presParOf" srcId="{D72F1CAA-C034-42DE-8117-0721BC1BEA3D}" destId="{AD80E65E-89C5-434F-B5E5-28E753D3BB2A}" srcOrd="0" destOrd="0" presId="urn:microsoft.com/office/officeart/2005/8/layout/vList4"/>
    <dgm:cxn modelId="{2740E00D-BA3E-4A0B-BC16-51B0F8EEB743}" type="presParOf" srcId="{D72F1CAA-C034-42DE-8117-0721BC1BEA3D}" destId="{67F36F13-260E-4D44-80BE-09CD25712242}" srcOrd="1" destOrd="0" presId="urn:microsoft.com/office/officeart/2005/8/layout/vList4"/>
    <dgm:cxn modelId="{5E27DFBF-D292-4E42-8992-9E969F26697F}" type="presParOf" srcId="{D72F1CAA-C034-42DE-8117-0721BC1BEA3D}" destId="{7F8FD76A-176A-4483-9616-5E91B6C80627}" srcOrd="2" destOrd="0" presId="urn:microsoft.com/office/officeart/2005/8/layout/vList4"/>
    <dgm:cxn modelId="{7CB0174F-8E8D-4AF9-8AD1-FDF4F246E24B}" type="presParOf" srcId="{40AE7FE8-F65E-410D-AB3D-31E6E1C6BFA5}" destId="{9AACBCC8-957B-4605-9156-FAF6A7DC5057}" srcOrd="3" destOrd="0" presId="urn:microsoft.com/office/officeart/2005/8/layout/vList4"/>
    <dgm:cxn modelId="{AF779607-1DE1-4A8C-B583-7F1023B3A917}" type="presParOf" srcId="{40AE7FE8-F65E-410D-AB3D-31E6E1C6BFA5}" destId="{B98AE78C-E446-4D05-B3F9-1EB538ECCDAB}" srcOrd="4" destOrd="0" presId="urn:microsoft.com/office/officeart/2005/8/layout/vList4"/>
    <dgm:cxn modelId="{350B53D2-F7AF-4CE1-B686-5DBB057E94DA}" type="presParOf" srcId="{B98AE78C-E446-4D05-B3F9-1EB538ECCDAB}" destId="{22264FB6-20FC-49F9-9299-3DA4C8D34893}" srcOrd="0" destOrd="0" presId="urn:microsoft.com/office/officeart/2005/8/layout/vList4"/>
    <dgm:cxn modelId="{A78B5A13-EC17-4A61-BAF1-568A2869B87C}" type="presParOf" srcId="{B98AE78C-E446-4D05-B3F9-1EB538ECCDAB}" destId="{009EAD96-C01E-4CAE-A854-5E31C664D158}" srcOrd="1" destOrd="0" presId="urn:microsoft.com/office/officeart/2005/8/layout/vList4"/>
    <dgm:cxn modelId="{9143BFDF-F2FF-43A7-BB6C-C236F17A51FE}" type="presParOf" srcId="{B98AE78C-E446-4D05-B3F9-1EB538ECCDAB}" destId="{CC990670-57CA-4DB5-BA6E-3FE589BBACBE}" srcOrd="2" destOrd="0" presId="urn:microsoft.com/office/officeart/2005/8/layout/vList4"/>
    <dgm:cxn modelId="{B066F62E-250E-4A74-ABB0-033320B957A5}" type="presParOf" srcId="{40AE7FE8-F65E-410D-AB3D-31E6E1C6BFA5}" destId="{EE787962-6DAB-46CF-9037-565B1FCEC8A2}" srcOrd="5" destOrd="0" presId="urn:microsoft.com/office/officeart/2005/8/layout/vList4"/>
    <dgm:cxn modelId="{DEF7BF8C-9253-4CFC-91E8-AAE12B8E1B1D}" type="presParOf" srcId="{40AE7FE8-F65E-410D-AB3D-31E6E1C6BFA5}" destId="{18ECC134-19B6-4FDD-B7BA-4F5A2DFB0A96}" srcOrd="6" destOrd="0" presId="urn:microsoft.com/office/officeart/2005/8/layout/vList4"/>
    <dgm:cxn modelId="{3ACE68BF-58B5-4EFC-AAAE-545CFDDE2B9A}" type="presParOf" srcId="{18ECC134-19B6-4FDD-B7BA-4F5A2DFB0A96}" destId="{05BED9D0-5C9F-47A2-874B-693F0CB7E206}" srcOrd="0" destOrd="0" presId="urn:microsoft.com/office/officeart/2005/8/layout/vList4"/>
    <dgm:cxn modelId="{5A1766D6-BD8B-4A97-B8AE-AEBF1FC00FB8}" type="presParOf" srcId="{18ECC134-19B6-4FDD-B7BA-4F5A2DFB0A96}" destId="{401E8B40-55AB-4554-98B7-88731D60A6A1}" srcOrd="1" destOrd="0" presId="urn:microsoft.com/office/officeart/2005/8/layout/vList4"/>
    <dgm:cxn modelId="{AC10BF74-6BA7-44D2-BEB7-490A48504C79}" type="presParOf" srcId="{18ECC134-19B6-4FDD-B7BA-4F5A2DFB0A96}" destId="{A4B90792-0ABD-4336-8BE6-909AC13816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A0F7D-B473-47E2-9DC5-27F31BF7EA60}">
      <dsp:nvSpPr>
        <dsp:cNvPr id="0" name=""/>
        <dsp:cNvSpPr/>
      </dsp:nvSpPr>
      <dsp:spPr>
        <a:xfrm>
          <a:off x="0" y="0"/>
          <a:ext cx="8200698" cy="1285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CubeSat Unit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Mass: 0.33 kg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Volume: 10x10x10 [cm]</a:t>
          </a:r>
          <a:endParaRPr lang="it-IT" sz="200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68687" y="0"/>
        <a:ext cx="6432010" cy="1285479"/>
      </dsp:txXfrm>
    </dsp:sp>
    <dsp:sp modelId="{32F22FC5-C95B-4617-8FF6-013F8C718DF1}">
      <dsp:nvSpPr>
        <dsp:cNvPr id="0" name=""/>
        <dsp:cNvSpPr/>
      </dsp:nvSpPr>
      <dsp:spPr>
        <a:xfrm>
          <a:off x="192619" y="66742"/>
          <a:ext cx="1511995" cy="11519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0E65E-89C5-434F-B5E5-28E753D3BB2A}">
      <dsp:nvSpPr>
        <dsp:cNvPr id="0" name=""/>
        <dsp:cNvSpPr/>
      </dsp:nvSpPr>
      <dsp:spPr>
        <a:xfrm>
          <a:off x="0" y="1414027"/>
          <a:ext cx="8200698" cy="1285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CubeStar – Miniature Star Tracker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0.02° (cross-axis)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35x49x24 [VxHxL][mm]</a:t>
          </a:r>
        </a:p>
      </dsp:txBody>
      <dsp:txXfrm>
        <a:off x="1768687" y="1414027"/>
        <a:ext cx="6432010" cy="1285479"/>
      </dsp:txXfrm>
    </dsp:sp>
    <dsp:sp modelId="{67F36F13-260E-4D44-80BE-09CD25712242}">
      <dsp:nvSpPr>
        <dsp:cNvPr id="0" name=""/>
        <dsp:cNvSpPr/>
      </dsp:nvSpPr>
      <dsp:spPr>
        <a:xfrm>
          <a:off x="192619" y="1480769"/>
          <a:ext cx="1511995" cy="11519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4FB6-20FC-49F9-9299-3DA4C8D34893}">
      <dsp:nvSpPr>
        <dsp:cNvPr id="0" name=""/>
        <dsp:cNvSpPr/>
      </dsp:nvSpPr>
      <dsp:spPr>
        <a:xfrm>
          <a:off x="0" y="2849085"/>
          <a:ext cx="8200698" cy="1285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CubeSense Sun – Fine Sensor Sun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0.2° (roll and elevation, 2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</a:t>
          </a: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35x22x24 [VxHxL] [mm]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2000" kern="1200" dirty="0"/>
        </a:p>
      </dsp:txBody>
      <dsp:txXfrm>
        <a:off x="1768687" y="2849085"/>
        <a:ext cx="6432010" cy="1285479"/>
      </dsp:txXfrm>
    </dsp:sp>
    <dsp:sp modelId="{009EAD96-C01E-4CAE-A854-5E31C664D158}">
      <dsp:nvSpPr>
        <dsp:cNvPr id="0" name=""/>
        <dsp:cNvSpPr/>
      </dsp:nvSpPr>
      <dsp:spPr>
        <a:xfrm>
          <a:off x="220895" y="2894796"/>
          <a:ext cx="1511995" cy="11519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ED9D0-5C9F-47A2-874B-693F0CB7E206}">
      <dsp:nvSpPr>
        <dsp:cNvPr id="0" name=""/>
        <dsp:cNvSpPr/>
      </dsp:nvSpPr>
      <dsp:spPr>
        <a:xfrm>
          <a:off x="0" y="4242081"/>
          <a:ext cx="8200698" cy="1285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CubeSense Earth – IR Earth Horizon Sensor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Accuracy: 1° (roll and elevation, 3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</a:t>
          </a: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Dimensions: 35x24x20 [VxHxL] [mm]</a:t>
          </a:r>
        </a:p>
      </dsp:txBody>
      <dsp:txXfrm>
        <a:off x="1768687" y="4242081"/>
        <a:ext cx="6432010" cy="1285479"/>
      </dsp:txXfrm>
    </dsp:sp>
    <dsp:sp modelId="{401E8B40-55AB-4554-98B7-88731D60A6A1}">
      <dsp:nvSpPr>
        <dsp:cNvPr id="0" name=""/>
        <dsp:cNvSpPr/>
      </dsp:nvSpPr>
      <dsp:spPr>
        <a:xfrm>
          <a:off x="192619" y="4308824"/>
          <a:ext cx="1511995" cy="11519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6DD7-2102-4704-BE8C-036E309C3386}" type="datetimeFigureOut">
              <a:rPr lang="it-IT" smtClean="0"/>
              <a:t>30/12/2023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A05F9-BB3F-495C-809D-40BAB2F133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86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20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ucces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2">
            <a:extLst>
              <a:ext uri="{FF2B5EF4-FFF2-40B4-BE49-F238E27FC236}">
                <a16:creationId xmlns:a16="http://schemas.microsoft.com/office/drawing/2014/main" id="{956E1681-BABD-4AAF-8566-38A4163E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409705"/>
            <a:ext cx="8200699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spcBef>
                <a:spcPct val="0"/>
              </a:spcBef>
              <a:spcAft>
                <a:spcPct val="0"/>
              </a:spcAft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it-IT" noProof="0" dirty="0"/>
              <a:t>Fare clic per modificare lo stile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CCD6C71D-9EDC-407F-A452-BDE15B02FE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00556" y="6525344"/>
            <a:ext cx="100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76213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7621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D030C71-C924-4351-9B1D-FA5F002B7D8E}" type="slidenum">
              <a:rPr lang="it-IT" sz="14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ct val="50000"/>
                </a:spcBef>
                <a:defRPr/>
              </a:pPr>
              <a:t>‹N›</a:t>
            </a:fld>
            <a:endParaRPr lang="it-IT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12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7">
            <a:extLst>
              <a:ext uri="{FF2B5EF4-FFF2-40B4-BE49-F238E27FC236}">
                <a16:creationId xmlns:a16="http://schemas.microsoft.com/office/drawing/2014/main" id="{3C19E3D2-A54F-4204-96C8-419D66648B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8588" y="836613"/>
            <a:ext cx="11954020" cy="0"/>
          </a:xfrm>
          <a:prstGeom prst="line">
            <a:avLst/>
          </a:prstGeom>
          <a:noFill/>
          <a:ln w="15875">
            <a:solidFill>
              <a:srgbClr val="9B0014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AE34743-AFFA-4370-A7AD-32EE84A577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9177" r="35517" b="29107"/>
          <a:stretch/>
        </p:blipFill>
        <p:spPr>
          <a:xfrm>
            <a:off x="10491658" y="86397"/>
            <a:ext cx="1590950" cy="698067"/>
          </a:xfrm>
          <a:prstGeom prst="rect">
            <a:avLst/>
          </a:prstGeom>
        </p:spPr>
      </p:pic>
      <p:sp>
        <p:nvSpPr>
          <p:cNvPr id="17" name="Text Box 16">
            <a:extLst>
              <a:ext uri="{FF2B5EF4-FFF2-40B4-BE49-F238E27FC236}">
                <a16:creationId xmlns:a16="http://schemas.microsoft.com/office/drawing/2014/main" id="{E43522C7-0462-4EF3-8BB7-F7FBBEF6C0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10726817" y="2029709"/>
            <a:ext cx="2426650" cy="284932"/>
          </a:xfrm>
          <a:prstGeom prst="rect">
            <a:avLst/>
          </a:prstGeom>
          <a:solidFill>
            <a:sysClr val="window" lastClr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8969" tIns="9484" rIns="18969" bIns="9484">
            <a:spAutoFit/>
          </a:bodyPr>
          <a:lstStyle/>
          <a:p>
            <a:pPr marL="0" marR="0" lvl="0" indent="0" algn="r" defTabSz="1901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27" b="0" i="1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www.dii.unipd.it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DE3CEF1-7F62-4F10-B42A-819651834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9925"/>
            <a:ext cx="6917096" cy="238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06853" tIns="53232" rIns="106853" bIns="53232"/>
          <a:lstStyle/>
          <a:p>
            <a:pPr defTabSz="484890">
              <a:lnSpc>
                <a:spcPct val="90000"/>
              </a:lnSpc>
              <a:buClr>
                <a:srgbClr val="000000"/>
              </a:buClr>
              <a:buSzPct val="100000"/>
              <a:buFont typeface="Tahoma" pitchFamily="32" charset="0"/>
              <a:buNone/>
              <a:tabLst>
                <a:tab pos="0" algn="l"/>
                <a:tab pos="483176" algn="l"/>
                <a:tab pos="968065" algn="l"/>
                <a:tab pos="1452954" algn="l"/>
                <a:tab pos="1937843" algn="l"/>
                <a:tab pos="2422732" algn="l"/>
                <a:tab pos="2907621" algn="l"/>
                <a:tab pos="3392510" algn="l"/>
                <a:tab pos="3877399" algn="l"/>
                <a:tab pos="4362288" algn="l"/>
                <a:tab pos="4847177" algn="l"/>
                <a:tab pos="5332066" algn="l"/>
                <a:tab pos="5816955" algn="l"/>
                <a:tab pos="6301844" algn="l"/>
                <a:tab pos="6786733" algn="l"/>
                <a:tab pos="7271622" algn="l"/>
                <a:tab pos="7756511" algn="l"/>
                <a:tab pos="8241400" algn="l"/>
                <a:tab pos="8726289" algn="l"/>
                <a:tab pos="9211178" algn="l"/>
                <a:tab pos="9696067" algn="l"/>
              </a:tabLst>
              <a:defRPr/>
            </a:pPr>
            <a:r>
              <a:rPr lang="it-IT" sz="1187" b="0" i="1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Corso di Laurea Magistrale in Ingegneria Aerospaziale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86F10DD-DB35-469D-A54E-53351F20E8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5340" y="224644"/>
            <a:ext cx="143878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/>
  <p:txStyles>
    <p:titleStyle>
      <a:lvl1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12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23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34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46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63547" indent="-363547" algn="l" defTabSz="449274" rtl="0" eaLnBrk="0" fontAlgn="base" hangingPunct="0">
        <a:lnSpc>
          <a:spcPct val="82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4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93770" indent="-301633" algn="l" defTabSz="449274" rtl="0" eaLnBrk="0" fontAlgn="base" hangingPunct="0">
        <a:lnSpc>
          <a:spcPct val="82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223994" indent="-239719" algn="l" defTabSz="449274" rtl="0" eaLnBrk="0" fontAlgn="base" hangingPunct="0">
        <a:lnSpc>
          <a:spcPct val="82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71613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20826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66547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6pPr>
      <a:lvl7pPr marL="312269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7pPr>
      <a:lvl8pPr marL="3579903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8pPr>
      <a:lvl9pPr marL="4037114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cubespace.co.za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F67FC7-1158-B634-5321-85F2F8BF0055}"/>
              </a:ext>
            </a:extLst>
          </p:cNvPr>
          <p:cNvSpPr txBox="1"/>
          <p:nvPr/>
        </p:nvSpPr>
        <p:spPr>
          <a:xfrm>
            <a:off x="336000" y="1131215"/>
            <a:ext cx="1152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 degli Studi di Padova – Dipartimento di Ingegneria Industriale</a:t>
            </a:r>
          </a:p>
          <a:p>
            <a:pPr marL="0" lvl="1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Corso di Laurea Magistrale in Ingegneria Aerospaziale</a:t>
            </a: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DDB764-C64E-0789-5D46-8984152279B1}"/>
              </a:ext>
            </a:extLst>
          </p:cNvPr>
          <p:cNvSpPr txBox="1"/>
          <p:nvPr/>
        </p:nvSpPr>
        <p:spPr>
          <a:xfrm>
            <a:off x="696000" y="3152001"/>
            <a:ext cx="10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PROGETTINO DI STRUMENTAZIONE SPAZIALE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ED361-0AA3-AF0A-E7F0-F363F4B914A6}"/>
              </a:ext>
            </a:extLst>
          </p:cNvPr>
          <p:cNvSpPr txBox="1"/>
          <p:nvPr/>
        </p:nvSpPr>
        <p:spPr>
          <a:xfrm>
            <a:off x="10451408" y="6211669"/>
            <a:ext cx="140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5350"/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20.12.2023</a:t>
            </a:r>
          </a:p>
          <a:p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7739EA-D5C9-A325-1D9B-C3FB0FF7E95A}"/>
              </a:ext>
            </a:extLst>
          </p:cNvPr>
          <p:cNvSpPr txBox="1"/>
          <p:nvPr/>
        </p:nvSpPr>
        <p:spPr>
          <a:xfrm>
            <a:off x="335999" y="5057506"/>
            <a:ext cx="4556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Gruppo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Andrés Majorana	m. 2096928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Dario Marotti		m. 2096016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Francesco Griguol	m. 2097119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Damiano </a:t>
            </a:r>
            <a:r>
              <a:rPr lang="it-I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Scrascia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m. 2071879</a:t>
            </a:r>
          </a:p>
        </p:txBody>
      </p:sp>
    </p:spTree>
    <p:extLst>
      <p:ext uri="{BB962C8B-B14F-4D97-AF65-F5344CB8AC3E}">
        <p14:creationId xmlns:p14="http://schemas.microsoft.com/office/powerpoint/2010/main" val="398590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WhatsApp 2023-12-19 ore 13.01.19_7d991d2b">
            <a:hlinkClick r:id="" action="ppaction://media"/>
            <a:extLst>
              <a:ext uri="{FF2B5EF4-FFF2-40B4-BE49-F238E27FC236}">
                <a16:creationId xmlns:a16="http://schemas.microsoft.com/office/drawing/2014/main" id="{83D5B737-6864-2C50-ED95-9B80E19538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75869" y="3334732"/>
            <a:ext cx="5367636" cy="301929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4A599A-F616-7303-D7FE-2E22E0D7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CONCLUSONI</a:t>
            </a:r>
            <a:b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A8F918-9410-3D28-DBEC-553E5A64F4EA}"/>
              </a:ext>
            </a:extLst>
          </p:cNvPr>
          <p:cNvSpPr txBox="1"/>
          <p:nvPr/>
        </p:nvSpPr>
        <p:spPr>
          <a:xfrm>
            <a:off x="386499" y="1102937"/>
            <a:ext cx="100395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CONSIDERAZIONI FINALI:</a:t>
            </a:r>
          </a:p>
          <a:p>
            <a:endParaRPr lang="it-I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soluzioni di sensori prese in considerazione rispettano i requisiti di progetto riguardanti il consumo di potenza, la massa complessiva e l’ingombro.</a:t>
            </a:r>
          </a:p>
          <a:p>
            <a:pPr marL="400050" indent="-400050">
              <a:buFont typeface="+mj-lt"/>
              <a:buAutoNum type="romanLcPeriod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Confrontando le simulazioni Matlab e </a:t>
            </a:r>
            <a:r>
              <a:rPr lang="it-IT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Simulink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una simulazione orbitale GMAT si osserva che la propagazione di assetto nadir-</a:t>
            </a:r>
            <a:r>
              <a:rPr lang="it-IT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pointing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accurata.</a:t>
            </a:r>
          </a:p>
          <a:p>
            <a:pPr marL="400050" indent="-400050">
              <a:buFont typeface="+mj-lt"/>
              <a:buAutoNum type="romanLcPeriod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Dallo studio degli errori si verifica che l’accuratezza delle misure su ogni asse rispetta il requisito di 1°.</a:t>
            </a:r>
          </a:p>
          <a:p>
            <a:pPr marL="400050" indent="-400050">
              <a:buFont typeface="+mj-lt"/>
              <a:buAutoNum type="romanLcPeriod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di covarianza si osserva che la distribuzione statistica a 2</a:t>
            </a:r>
            <a:r>
              <a:rPr lang="el-G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soddisfa le aspettative per quanto riguarda l’ellissoide di incertezza.</a:t>
            </a:r>
          </a:p>
          <a:p>
            <a:pPr marL="400050" indent="-400050">
              <a:buFont typeface="+mj-lt"/>
              <a:buAutoNum type="romanLcPeriod"/>
            </a:pPr>
            <a:endParaRPr lang="it-I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BIBLIOGRAFIA:</a:t>
            </a:r>
          </a:p>
          <a:p>
            <a:endParaRPr lang="it-I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Appunti del corso di Strumentazione Spaziale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Catalogo sensoristica 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https://www.cubespace.co.za/</a:t>
            </a:r>
            <a:endParaRPr lang="it-I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it-IT" dirty="0"/>
          </a:p>
          <a:p>
            <a:pPr marL="400050" indent="-400050">
              <a:buFont typeface="+mj-lt"/>
              <a:buAutoNum type="romanL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9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3EFAD-EEBC-F8CB-855E-B093C9B2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INDICE</a:t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43746F-D0AA-EE16-06AB-FCE9ED3B45E4}"/>
              </a:ext>
            </a:extLst>
          </p:cNvPr>
          <p:cNvSpPr txBox="1"/>
          <p:nvPr/>
        </p:nvSpPr>
        <p:spPr>
          <a:xfrm>
            <a:off x="530464" y="1382286"/>
            <a:ext cx="111310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missione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preliminare 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Acquisizione degli angoli di assetto ( </a:t>
            </a:r>
            <a:r>
              <a:rPr lang="it-IT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Simulink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Elaborazione dei dati ( Matlab – </a:t>
            </a:r>
            <a:r>
              <a:rPr lang="it-IT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</a:t>
            </a:r>
            <a:r>
              <a:rPr lang="it-IT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di Covarianza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Presentazione dei risultati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805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EE9D9-0E77-A798-74E0-675B0ACA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DELLA MISSIONE</a:t>
            </a:r>
            <a:b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B11D307-4E29-F137-3458-6CF3D6848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72990"/>
              </p:ext>
            </p:extLst>
          </p:nvPr>
        </p:nvGraphicFramePr>
        <p:xfrm>
          <a:off x="595460" y="1051560"/>
          <a:ext cx="110010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377">
                  <a:extLst>
                    <a:ext uri="{9D8B030D-6E8A-4147-A177-3AD203B41FA5}">
                      <a16:colId xmlns:a16="http://schemas.microsoft.com/office/drawing/2014/main" val="3035355275"/>
                    </a:ext>
                  </a:extLst>
                </a:gridCol>
                <a:gridCol w="5411703">
                  <a:extLst>
                    <a:ext uri="{9D8B030D-6E8A-4147-A177-3AD203B41FA5}">
                      <a16:colId xmlns:a16="http://schemas.microsoft.com/office/drawing/2014/main" val="2899071833"/>
                    </a:ext>
                  </a:extLst>
                </a:gridCol>
              </a:tblGrid>
              <a:tr h="391305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DATI DI MISSIONE</a:t>
                      </a: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REQUISITI DI MISSIONE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10330"/>
                  </a:ext>
                </a:extLst>
              </a:tr>
              <a:tr h="42749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Satellite di tipo </a:t>
                      </a:r>
                      <a:r>
                        <a:rPr lang="it-IT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Cubesat</a:t>
                      </a: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3U per osservazione terrestre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Altezza dell’orbita di 600 km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Inclinazione dell’orbita di 51°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Elevazione del sole compresa fra ±23.4°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Puntamento iniziale non tombolante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Monitoraggio continuo dell’assetto da parte dei sensori di angolo non necessario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Determinazione di assetto sui tre assi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Accuratezza delle misure di assetto migliore di 1° con livello di confidenza 2</a:t>
                      </a:r>
                      <a:r>
                        <a:rPr lang="el-GR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σ</a:t>
                      </a: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Validità per qualsiasi RAAN dell’orbita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Volume complessivo dei sensori inferiore di 1U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Consumo di potenza totale minore di 2W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it-IT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Massa complessiva dei sensori minore di 300 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6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A8647-0BFF-B5F2-5346-15777164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1" y="409705"/>
            <a:ext cx="8200699" cy="463011"/>
          </a:xfrm>
        </p:spPr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PRELIMINARE</a:t>
            </a:r>
            <a:b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 descr="Immagine che contiene schermata, design, arte&#10;&#10;Descrizione generata automaticamente">
            <a:extLst>
              <a:ext uri="{FF2B5EF4-FFF2-40B4-BE49-F238E27FC236}">
                <a16:creationId xmlns:a16="http://schemas.microsoft.com/office/drawing/2014/main" id="{B66D928C-1E5D-8A5E-FF5F-7F5B183D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5" y="917493"/>
            <a:ext cx="2841772" cy="5627391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B72B89A4-8EBF-EE1B-7A3E-A4C5C7366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468312"/>
              </p:ext>
            </p:extLst>
          </p:nvPr>
        </p:nvGraphicFramePr>
        <p:xfrm>
          <a:off x="3493155" y="917493"/>
          <a:ext cx="8200698" cy="553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allout: linea piegata 29">
            <a:extLst>
              <a:ext uri="{FF2B5EF4-FFF2-40B4-BE49-F238E27FC236}">
                <a16:creationId xmlns:a16="http://schemas.microsoft.com/office/drawing/2014/main" id="{5CF104CF-70BD-DEB9-A04F-9B0DF5EECE8F}"/>
              </a:ext>
            </a:extLst>
          </p:cNvPr>
          <p:cNvSpPr/>
          <p:nvPr/>
        </p:nvSpPr>
        <p:spPr bwMode="auto">
          <a:xfrm rot="10800000">
            <a:off x="1018094" y="3287316"/>
            <a:ext cx="1225483" cy="1107328"/>
          </a:xfrm>
          <a:prstGeom prst="borderCallout2">
            <a:avLst>
              <a:gd name="adj1" fmla="val 44330"/>
              <a:gd name="adj2" fmla="val -9085"/>
              <a:gd name="adj3" fmla="val 226398"/>
              <a:gd name="adj4" fmla="val -60276"/>
              <a:gd name="adj5" fmla="val 257723"/>
              <a:gd name="adj6" fmla="val -94147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1" name="Callout: linea piegata 30">
            <a:extLst>
              <a:ext uri="{FF2B5EF4-FFF2-40B4-BE49-F238E27FC236}">
                <a16:creationId xmlns:a16="http://schemas.microsoft.com/office/drawing/2014/main" id="{58769924-282A-198E-BE4E-2F4F79F1C47E}"/>
              </a:ext>
            </a:extLst>
          </p:cNvPr>
          <p:cNvSpPr/>
          <p:nvPr/>
        </p:nvSpPr>
        <p:spPr bwMode="auto">
          <a:xfrm rot="10800000">
            <a:off x="1488197" y="5189177"/>
            <a:ext cx="755381" cy="561174"/>
          </a:xfrm>
          <a:prstGeom prst="borderCallout2">
            <a:avLst>
              <a:gd name="adj1" fmla="val 48987"/>
              <a:gd name="adj2" fmla="val -15821"/>
              <a:gd name="adj3" fmla="val 48839"/>
              <a:gd name="adj4" fmla="val -51045"/>
              <a:gd name="adj5" fmla="val -23712"/>
              <a:gd name="adj6" fmla="val -15368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2" name="Callout: linea piegata 31">
            <a:extLst>
              <a:ext uri="{FF2B5EF4-FFF2-40B4-BE49-F238E27FC236}">
                <a16:creationId xmlns:a16="http://schemas.microsoft.com/office/drawing/2014/main" id="{6BD57286-621D-458F-8EE9-B00A7DD76D35}"/>
              </a:ext>
            </a:extLst>
          </p:cNvPr>
          <p:cNvSpPr/>
          <p:nvPr/>
        </p:nvSpPr>
        <p:spPr bwMode="auto">
          <a:xfrm rot="10800000">
            <a:off x="612123" y="4721304"/>
            <a:ext cx="755381" cy="561174"/>
          </a:xfrm>
          <a:prstGeom prst="borderCallout2">
            <a:avLst>
              <a:gd name="adj1" fmla="val 48987"/>
              <a:gd name="adj2" fmla="val -15821"/>
              <a:gd name="adj3" fmla="val 52199"/>
              <a:gd name="adj4" fmla="val -145889"/>
              <a:gd name="adj5" fmla="val 159390"/>
              <a:gd name="adj6" fmla="val -26974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Lucida Sans Unicode" charset="0"/>
            </a:endParaRPr>
          </a:p>
        </p:txBody>
      </p:sp>
      <p:sp>
        <p:nvSpPr>
          <p:cNvPr id="33" name="Callout: linea piegata 32">
            <a:extLst>
              <a:ext uri="{FF2B5EF4-FFF2-40B4-BE49-F238E27FC236}">
                <a16:creationId xmlns:a16="http://schemas.microsoft.com/office/drawing/2014/main" id="{98D2B845-5D78-FFC5-8E13-8F53875209F5}"/>
              </a:ext>
            </a:extLst>
          </p:cNvPr>
          <p:cNvSpPr/>
          <p:nvPr/>
        </p:nvSpPr>
        <p:spPr bwMode="auto">
          <a:xfrm rot="16200000">
            <a:off x="1391094" y="1821817"/>
            <a:ext cx="755381" cy="561174"/>
          </a:xfrm>
          <a:prstGeom prst="borderCallout2">
            <a:avLst>
              <a:gd name="adj1" fmla="val 48987"/>
              <a:gd name="adj2" fmla="val -15821"/>
              <a:gd name="adj3" fmla="val 48839"/>
              <a:gd name="adj4" fmla="val -51045"/>
              <a:gd name="adj5" fmla="val 342492"/>
              <a:gd name="adj6" fmla="val -6882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F22FC5-C95B-4617-8FF6-013F8C718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9A0F7D-B473-47E2-9DC5-27F31BF7E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F36F13-260E-4D44-80BE-09CD25712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80E65E-89C5-434F-B5E5-28E753D3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9EAD96-C01E-4CAE-A854-5E31C664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264FB6-20FC-49F9-9299-3DA4C8D34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1E8B40-55AB-4554-98B7-88731D60A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BED9D0-5C9F-47A2-874B-693F0CB7E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DBB7-3AE3-8AF2-8AC8-820BD1A0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ACQUISIZIONE DATI</a:t>
            </a:r>
            <a:b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 descr="Immagine che contiene diagramma, Disegno tecnico, Piano, linea&#10;&#10;Descrizione generata automaticamente">
            <a:extLst>
              <a:ext uri="{FF2B5EF4-FFF2-40B4-BE49-F238E27FC236}">
                <a16:creationId xmlns:a16="http://schemas.microsoft.com/office/drawing/2014/main" id="{60868CB8-A5D8-C820-BDAF-467B825A5E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5" y="964496"/>
            <a:ext cx="8440613" cy="5151593"/>
          </a:xfrm>
          <a:prstGeom prst="rect">
            <a:avLst/>
          </a:prstGeom>
          <a:ln w="19050"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DE0468-DD5C-5E76-AE93-03909AE72EAC}"/>
              </a:ext>
            </a:extLst>
          </p:cNvPr>
          <p:cNvSpPr txBox="1"/>
          <p:nvPr/>
        </p:nvSpPr>
        <p:spPr>
          <a:xfrm>
            <a:off x="4790281" y="6207869"/>
            <a:ext cx="5937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Figura: modello </a:t>
            </a:r>
            <a:r>
              <a:rPr lang="it-IT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Simulink</a:t>
            </a:r>
            <a:r>
              <a:rPr lang="it-IT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creato per la simulazione dell’assetto di un satellite nadir-</a:t>
            </a:r>
            <a:r>
              <a:rPr lang="it-IT" sz="11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pointing</a:t>
            </a:r>
            <a:endParaRPr lang="it-IT" sz="11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2F519D-80BF-18B6-93AF-D44BA8E0FEDB}"/>
              </a:ext>
            </a:extLst>
          </p:cNvPr>
          <p:cNvSpPr txBox="1"/>
          <p:nvPr/>
        </p:nvSpPr>
        <p:spPr>
          <a:xfrm>
            <a:off x="311086" y="1095301"/>
            <a:ext cx="30354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desiderati: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acquisizione angoli Eulero non perturbati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coordinate cartesiane del satellite rispetto sistema ECI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 della simulazione:</a:t>
            </a:r>
          </a:p>
          <a:p>
            <a:endParaRPr lang="it-IT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step: 1s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time: 11603 s equivalenti a due periodi orbitali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67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2C75A-914F-9A19-5995-DFAFE3A2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ELABORAZIONE DATI</a:t>
            </a:r>
            <a:b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ggetto 2">
            <a:hlinkClick r:id="" action="ppaction://ole?verb=0"/>
            <a:extLst>
              <a:ext uri="{FF2B5EF4-FFF2-40B4-BE49-F238E27FC236}">
                <a16:creationId xmlns:a16="http://schemas.microsoft.com/office/drawing/2014/main" id="{8EEE8C86-749E-2F8E-81FD-613C32D95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34134"/>
              </p:ext>
            </p:extLst>
          </p:nvPr>
        </p:nvGraphicFramePr>
        <p:xfrm>
          <a:off x="1647537" y="942680"/>
          <a:ext cx="8896925" cy="498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975" imgH="3429123" progId="PowerPoint.Show.12">
                  <p:embed/>
                </p:oleObj>
              </mc:Choice>
              <mc:Fallback>
                <p:oleObj name="Presentation" r:id="rId2" imgW="6095975" imgH="34291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7537" y="942680"/>
                        <a:ext cx="8896925" cy="498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CE3365-9298-8816-E36F-46AD2760B0E7}"/>
              </a:ext>
            </a:extLst>
          </p:cNvPr>
          <p:cNvSpPr txBox="1"/>
          <p:nvPr/>
        </p:nvSpPr>
        <p:spPr>
          <a:xfrm>
            <a:off x="4155718" y="6186685"/>
            <a:ext cx="388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Figura: schema a blocchi dell’algoritmo di elaborazione dati</a:t>
            </a:r>
          </a:p>
        </p:txBody>
      </p:sp>
    </p:spTree>
    <p:extLst>
      <p:ext uri="{BB962C8B-B14F-4D97-AF65-F5344CB8AC3E}">
        <p14:creationId xmlns:p14="http://schemas.microsoft.com/office/powerpoint/2010/main" val="195492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F3816-8E33-796A-3233-E608074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DI COVARIANZA</a:t>
            </a:r>
            <a:b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2A4BCB-80C9-8525-CD90-2E9FA882FFAB}"/>
              </a:ext>
            </a:extLst>
          </p:cNvPr>
          <p:cNvSpPr txBox="1"/>
          <p:nvPr/>
        </p:nvSpPr>
        <p:spPr>
          <a:xfrm>
            <a:off x="3260792" y="6289007"/>
            <a:ext cx="5230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Figura: errori nelle misurazioni angolari dei sensori nei tre assi</a:t>
            </a:r>
          </a:p>
        </p:txBody>
      </p:sp>
      <p:pic>
        <p:nvPicPr>
          <p:cNvPr id="5" name="Immagine 4" descr="Immagine che contiene testo, Policromia, schermata, linea&#10;&#10;Descrizione generata automaticamente">
            <a:extLst>
              <a:ext uri="{FF2B5EF4-FFF2-40B4-BE49-F238E27FC236}">
                <a16:creationId xmlns:a16="http://schemas.microsoft.com/office/drawing/2014/main" id="{FF83F02C-A6B3-508F-303F-0D065860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94" y="991866"/>
            <a:ext cx="9198347" cy="517799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EB7504-6FA4-3371-31F9-5F741CF0DA8F}"/>
              </a:ext>
            </a:extLst>
          </p:cNvPr>
          <p:cNvSpPr txBox="1"/>
          <p:nvPr/>
        </p:nvSpPr>
        <p:spPr>
          <a:xfrm>
            <a:off x="5740358" y="4046890"/>
            <a:ext cx="2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9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618FF-5584-3927-B2E4-6A92698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DI COVARIANZA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35CE34-4864-03C6-321E-A0F79191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45" y="1076633"/>
            <a:ext cx="9522603" cy="51639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448412-96C2-2D3B-1D31-A862302C9E32}"/>
              </a:ext>
            </a:extLst>
          </p:cNvPr>
          <p:cNvSpPr txBox="1"/>
          <p:nvPr/>
        </p:nvSpPr>
        <p:spPr>
          <a:xfrm>
            <a:off x="4865802" y="6240545"/>
            <a:ext cx="23079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Figura: ellissoide degli errori</a:t>
            </a:r>
          </a:p>
        </p:txBody>
      </p:sp>
    </p:spTree>
    <p:extLst>
      <p:ext uri="{BB962C8B-B14F-4D97-AF65-F5344CB8AC3E}">
        <p14:creationId xmlns:p14="http://schemas.microsoft.com/office/powerpoint/2010/main" val="102029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40789-2F77-83F8-DDCB-9401DFED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RISULTATI</a:t>
            </a:r>
            <a:br>
              <a:rPr lang="it-IT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1307F0-1A25-EE5E-CD8F-3132F218FF75}"/>
                  </a:ext>
                </a:extLst>
              </p:cNvPr>
              <p:cNvSpPr txBox="1"/>
              <p:nvPr/>
            </p:nvSpPr>
            <p:spPr>
              <a:xfrm>
                <a:off x="736862" y="1551563"/>
                <a:ext cx="10718275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VERIFICA DEL REQUISITO DI MASSA:</a:t>
                </a:r>
              </a:p>
              <a:p>
                <a:endParaRPr lang="it-IT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Massa sensori = 15 + 18 + 47 [g] = 80 [g] &lt; 300 [g] </a:t>
                </a:r>
              </a:p>
              <a:p>
                <a:endParaRPr lang="it-IT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VERIFICA DEL REQUISITO DI VOLUME:</a:t>
                </a:r>
              </a:p>
              <a:p>
                <a:endParaRPr lang="it-IT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Ingombro sensori = 35x22x24 + 35x24x20 + 35x49x24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= 76.440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&lt; 1000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</a:t>
                </a:r>
              </a:p>
              <a:p>
                <a:endParaRPr lang="it-IT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VERIFICA DEL REQUISITO DI POTENZA:</a:t>
                </a:r>
              </a:p>
              <a:p>
                <a:endParaRPr lang="it-IT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Potenza di picco = 174 + 280 + 271 [</a:t>
                </a:r>
                <a:r>
                  <a:rPr lang="it-IT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mW</a:t>
                </a:r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= 725 [</a:t>
                </a:r>
                <a:r>
                  <a:rPr lang="it-IT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mW</a:t>
                </a:r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&lt; 2000 [</a:t>
                </a:r>
                <a:r>
                  <a:rPr lang="it-IT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mW</a:t>
                </a:r>
                <a:r>
                  <a:rPr lang="it-IT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1307F0-1A25-EE5E-CD8F-3132F21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2" y="1551563"/>
                <a:ext cx="10718275" cy="3754874"/>
              </a:xfrm>
              <a:prstGeom prst="rect">
                <a:avLst/>
              </a:prstGeom>
              <a:blipFill>
                <a:blip r:embed="rId2"/>
                <a:stretch>
                  <a:fillRect l="-626" t="-976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lemento grafico 5" descr="Segno di spunta con riempimento a tinta unita">
            <a:extLst>
              <a:ext uri="{FF2B5EF4-FFF2-40B4-BE49-F238E27FC236}">
                <a16:creationId xmlns:a16="http://schemas.microsoft.com/office/drawing/2014/main" id="{EDE69DED-2DE7-F139-2E31-765D3F56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7237" y="2095107"/>
            <a:ext cx="491765" cy="491765"/>
          </a:xfrm>
          <a:prstGeom prst="rect">
            <a:avLst/>
          </a:prstGeom>
        </p:spPr>
      </p:pic>
      <p:pic>
        <p:nvPicPr>
          <p:cNvPr id="7" name="Elemento grafico 6" descr="Segno di spunta con riempimento a tinta unita">
            <a:extLst>
              <a:ext uri="{FF2B5EF4-FFF2-40B4-BE49-F238E27FC236}">
                <a16:creationId xmlns:a16="http://schemas.microsoft.com/office/drawing/2014/main" id="{B928AF75-62A6-61C8-5900-F2631B182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5137" y="3312736"/>
            <a:ext cx="491765" cy="491765"/>
          </a:xfrm>
          <a:prstGeom prst="rect">
            <a:avLst/>
          </a:prstGeom>
        </p:spPr>
      </p:pic>
      <p:pic>
        <p:nvPicPr>
          <p:cNvPr id="8" name="Elemento grafico 7" descr="Segno di spunta con riempimento a tinta unita">
            <a:extLst>
              <a:ext uri="{FF2B5EF4-FFF2-40B4-BE49-F238E27FC236}">
                <a16:creationId xmlns:a16="http://schemas.microsoft.com/office/drawing/2014/main" id="{A3D40157-74E1-798C-FFD7-5C78F197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607" y="4511512"/>
            <a:ext cx="491765" cy="4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550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Times New Roman</vt:lpstr>
      <vt:lpstr>Tema di Office</vt:lpstr>
      <vt:lpstr>Presentation</vt:lpstr>
      <vt:lpstr>Presentazione standard di PowerPoint</vt:lpstr>
      <vt:lpstr>INDICE </vt:lpstr>
      <vt:lpstr>OVERVIEW DELLA MISSIONE </vt:lpstr>
      <vt:lpstr>DESIGN PRELIMINARE </vt:lpstr>
      <vt:lpstr>ACQUISIZIONE DATI </vt:lpstr>
      <vt:lpstr>ELABORAZIONE DATI </vt:lpstr>
      <vt:lpstr>ANALISI DI COVARIANZA </vt:lpstr>
      <vt:lpstr>ANALISI DI COVARIANZA</vt:lpstr>
      <vt:lpstr>RISULTATI </vt:lpstr>
      <vt:lpstr>CONCLUSONI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TRASFERIMENTO TERRA-LUNA</dc:title>
  <dc:creator>Marotti Dario</dc:creator>
  <cp:lastModifiedBy>Andrés María Majorana González</cp:lastModifiedBy>
  <cp:revision>37</cp:revision>
  <dcterms:created xsi:type="dcterms:W3CDTF">2023-05-18T07:48:55Z</dcterms:created>
  <dcterms:modified xsi:type="dcterms:W3CDTF">2023-12-30T10:21:54Z</dcterms:modified>
</cp:coreProperties>
</file>