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8" r:id="rId2"/>
    <p:sldId id="456" r:id="rId3"/>
    <p:sldId id="475" r:id="rId4"/>
    <p:sldId id="477" r:id="rId5"/>
    <p:sldId id="474" r:id="rId6"/>
    <p:sldId id="478" r:id="rId7"/>
    <p:sldId id="479" r:id="rId8"/>
    <p:sldId id="480" r:id="rId9"/>
    <p:sldId id="481" r:id="rId10"/>
    <p:sldId id="482" r:id="rId11"/>
    <p:sldId id="483" r:id="rId12"/>
    <p:sldId id="47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2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A3775-89EC-41B3-AF1C-99D981B3683C}" v="1" dt="2024-11-04T10:46:5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Griguol" userId="04a5d79c1b6b4b2f" providerId="LiveId" clId="{6B3A3775-89EC-41B3-AF1C-99D981B3683C}"/>
    <pc:docChg chg="custSel modSld">
      <pc:chgData name="Francesco Griguol" userId="04a5d79c1b6b4b2f" providerId="LiveId" clId="{6B3A3775-89EC-41B3-AF1C-99D981B3683C}" dt="2024-11-04T10:47:53.131" v="230" actId="2711"/>
      <pc:docMkLst>
        <pc:docMk/>
      </pc:docMkLst>
      <pc:sldChg chg="modSp mod">
        <pc:chgData name="Francesco Griguol" userId="04a5d79c1b6b4b2f" providerId="LiveId" clId="{6B3A3775-89EC-41B3-AF1C-99D981B3683C}" dt="2024-11-04T08:58:10.017" v="23" actId="1076"/>
        <pc:sldMkLst>
          <pc:docMk/>
          <pc:sldMk cId="3982394399" sldId="258"/>
        </pc:sldMkLst>
        <pc:spChg chg="mod">
          <ac:chgData name="Francesco Griguol" userId="04a5d79c1b6b4b2f" providerId="LiveId" clId="{6B3A3775-89EC-41B3-AF1C-99D981B3683C}" dt="2024-11-04T08:57:58.755" v="21" actId="1076"/>
          <ac:spMkLst>
            <pc:docMk/>
            <pc:sldMk cId="3982394399" sldId="258"/>
            <ac:spMk id="5" creationId="{8162E5E4-649E-4433-B24B-789C941A0027}"/>
          </ac:spMkLst>
        </pc:spChg>
        <pc:spChg chg="mod">
          <ac:chgData name="Francesco Griguol" userId="04a5d79c1b6b4b2f" providerId="LiveId" clId="{6B3A3775-89EC-41B3-AF1C-99D981B3683C}" dt="2024-11-04T08:58:10.017" v="23" actId="1076"/>
          <ac:spMkLst>
            <pc:docMk/>
            <pc:sldMk cId="3982394399" sldId="258"/>
            <ac:spMk id="6" creationId="{4343C230-3179-48D6-9B29-27278941F015}"/>
          </ac:spMkLst>
        </pc:spChg>
        <pc:spChg chg="mod">
          <ac:chgData name="Francesco Griguol" userId="04a5d79c1b6b4b2f" providerId="LiveId" clId="{6B3A3775-89EC-41B3-AF1C-99D981B3683C}" dt="2024-11-04T08:58:04.653" v="22" actId="1076"/>
          <ac:spMkLst>
            <pc:docMk/>
            <pc:sldMk cId="3982394399" sldId="258"/>
            <ac:spMk id="8" creationId="{14460D94-AB31-4773-A299-F5425C574010}"/>
          </ac:spMkLst>
        </pc:spChg>
      </pc:sldChg>
      <pc:sldChg chg="addSp modSp mod">
        <pc:chgData name="Francesco Griguol" userId="04a5d79c1b6b4b2f" providerId="LiveId" clId="{6B3A3775-89EC-41B3-AF1C-99D981B3683C}" dt="2024-11-04T10:47:53.131" v="230" actId="2711"/>
        <pc:sldMkLst>
          <pc:docMk/>
          <pc:sldMk cId="3182961656" sldId="478"/>
        </pc:sldMkLst>
        <pc:spChg chg="add mod">
          <ac:chgData name="Francesco Griguol" userId="04a5d79c1b6b4b2f" providerId="LiveId" clId="{6B3A3775-89EC-41B3-AF1C-99D981B3683C}" dt="2024-11-04T10:47:53.131" v="230" actId="2711"/>
          <ac:spMkLst>
            <pc:docMk/>
            <pc:sldMk cId="3182961656" sldId="478"/>
            <ac:spMk id="2" creationId="{405471CC-7AAA-1EF7-F38E-6A04DB0252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F963F-083D-4596-8222-4B921BD7A529}" type="doc">
      <dgm:prSet loTypeId="urn:microsoft.com/office/officeart/2005/8/layout/hierarchy4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841E2618-C3D3-4E2A-887A-84AACAE7022C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r>
            <a:rPr lang="it-IT" sz="2600" dirty="0"/>
            <a:t>Stimare la traiettoria percorsa dalla </a:t>
          </a:r>
          <a:r>
            <a:rPr lang="it-IT" sz="2600" dirty="0" err="1"/>
            <a:t>stereocamera</a:t>
          </a:r>
          <a:r>
            <a:rPr lang="it-IT" sz="2600" dirty="0"/>
            <a:t> ZED2 adattando l’algoritmo di Visual </a:t>
          </a:r>
          <a:r>
            <a:rPr lang="it-IT" sz="2600" dirty="0" err="1"/>
            <a:t>Odometry</a:t>
          </a:r>
          <a:r>
            <a:rPr lang="it-IT" sz="2600" dirty="0"/>
            <a:t> nel caso di una pluralità di passi di moto</a:t>
          </a:r>
        </a:p>
      </dgm:t>
    </dgm:pt>
    <dgm:pt modelId="{4A8B3941-E1C7-4AD6-9D75-CB86E1925584}" type="parTrans" cxnId="{29BC24E3-5547-4544-9B09-B2FB7FF6A0EF}">
      <dgm:prSet/>
      <dgm:spPr/>
      <dgm:t>
        <a:bodyPr/>
        <a:lstStyle/>
        <a:p>
          <a:endParaRPr lang="it-IT"/>
        </a:p>
      </dgm:t>
    </dgm:pt>
    <dgm:pt modelId="{983CF466-7140-4F46-9E55-FAA52F542BCB}" type="sibTrans" cxnId="{29BC24E3-5547-4544-9B09-B2FB7FF6A0EF}">
      <dgm:prSet/>
      <dgm:spPr/>
      <dgm:t>
        <a:bodyPr/>
        <a:lstStyle/>
        <a:p>
          <a:endParaRPr lang="it-IT"/>
        </a:p>
      </dgm:t>
    </dgm:pt>
    <dgm:pt modelId="{561CBF88-FA5F-4B50-85D4-B73EA4BD3527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r>
            <a:rPr lang="it-IT" sz="2600" dirty="0"/>
            <a:t>Testare differenti combinazioni di Detector e </a:t>
          </a:r>
          <a:r>
            <a:rPr lang="it-IT" sz="2600" dirty="0" err="1"/>
            <a:t>Descriptor</a:t>
          </a:r>
          <a:endParaRPr lang="it-IT" sz="2600" dirty="0"/>
        </a:p>
      </dgm:t>
    </dgm:pt>
    <dgm:pt modelId="{98EBC5D0-F55F-4406-ACEB-498B2A090E4B}" type="parTrans" cxnId="{813BB087-8C80-4863-9C6C-CDB44A6CD760}">
      <dgm:prSet/>
      <dgm:spPr/>
      <dgm:t>
        <a:bodyPr/>
        <a:lstStyle/>
        <a:p>
          <a:endParaRPr lang="it-IT"/>
        </a:p>
      </dgm:t>
    </dgm:pt>
    <dgm:pt modelId="{550962FB-22C2-40C5-AB95-03413999D347}" type="sibTrans" cxnId="{813BB087-8C80-4863-9C6C-CDB44A6CD760}">
      <dgm:prSet/>
      <dgm:spPr/>
      <dgm:t>
        <a:bodyPr/>
        <a:lstStyle/>
        <a:p>
          <a:endParaRPr lang="it-IT"/>
        </a:p>
      </dgm:t>
    </dgm:pt>
    <dgm:pt modelId="{10AE8D61-13B2-4063-A08E-6FE9BFD3C1AF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Visualizzare l’andamento del numero di punti/features per ogni passo di moto</a:t>
          </a:r>
        </a:p>
      </dgm:t>
    </dgm:pt>
    <dgm:pt modelId="{37808DD6-9635-419D-8BE0-194A7F79BD44}" type="parTrans" cxnId="{C0EB47F1-5F35-41C5-8134-74D9A580EA71}">
      <dgm:prSet/>
      <dgm:spPr/>
      <dgm:t>
        <a:bodyPr/>
        <a:lstStyle/>
        <a:p>
          <a:endParaRPr lang="it-IT"/>
        </a:p>
      </dgm:t>
    </dgm:pt>
    <dgm:pt modelId="{7F92C4FC-F670-4DC8-84AC-B0938C297FE6}" type="sibTrans" cxnId="{C0EB47F1-5F35-41C5-8134-74D9A580EA71}">
      <dgm:prSet/>
      <dgm:spPr/>
      <dgm:t>
        <a:bodyPr/>
        <a:lstStyle/>
        <a:p>
          <a:endParaRPr lang="it-IT"/>
        </a:p>
      </dgm:t>
    </dgm:pt>
    <dgm:pt modelId="{50FE551F-9741-48C5-B954-DDE47B049948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Calcolare la distanza tra la posizione iniziale e finale della traiettoria stimata</a:t>
          </a:r>
        </a:p>
      </dgm:t>
    </dgm:pt>
    <dgm:pt modelId="{DCB2C99B-64B8-4350-A484-EE73D1FB5ACC}" type="parTrans" cxnId="{3CED2A04-E36F-4F2A-903B-C6E77B510E0A}">
      <dgm:prSet/>
      <dgm:spPr/>
      <dgm:t>
        <a:bodyPr/>
        <a:lstStyle/>
        <a:p>
          <a:endParaRPr lang="it-IT"/>
        </a:p>
      </dgm:t>
    </dgm:pt>
    <dgm:pt modelId="{2E6331C9-B0F0-47F0-8D95-2EFD1EB793D3}" type="sibTrans" cxnId="{3CED2A04-E36F-4F2A-903B-C6E77B510E0A}">
      <dgm:prSet/>
      <dgm:spPr/>
      <dgm:t>
        <a:bodyPr/>
        <a:lstStyle/>
        <a:p>
          <a:endParaRPr lang="it-IT"/>
        </a:p>
      </dgm:t>
    </dgm:pt>
    <dgm:pt modelId="{008DE740-4906-439D-A5BD-8DA3BC786B37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Creare una rappresentazione grafica della traiettoria stimata</a:t>
          </a:r>
        </a:p>
      </dgm:t>
    </dgm:pt>
    <dgm:pt modelId="{2E6F7069-0F46-43C4-B14D-35F2821F68AB}" type="parTrans" cxnId="{FE4D0F94-D98A-4178-8C08-41BD95AE066C}">
      <dgm:prSet/>
      <dgm:spPr/>
      <dgm:t>
        <a:bodyPr/>
        <a:lstStyle/>
        <a:p>
          <a:endParaRPr lang="it-IT"/>
        </a:p>
      </dgm:t>
    </dgm:pt>
    <dgm:pt modelId="{60EE3658-88FF-435E-A89E-67199025F23D}" type="sibTrans" cxnId="{FE4D0F94-D98A-4178-8C08-41BD95AE066C}">
      <dgm:prSet/>
      <dgm:spPr/>
      <dgm:t>
        <a:bodyPr/>
        <a:lstStyle/>
        <a:p>
          <a:endParaRPr lang="it-IT"/>
        </a:p>
      </dgm:t>
    </dgm:pt>
    <dgm:pt modelId="{63A0FB49-74DC-4818-B111-68961A564D14}" type="pres">
      <dgm:prSet presAssocID="{9D9F963F-083D-4596-8222-4B921BD7A5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765E0E-768D-4C3B-A178-A9F938054B2E}" type="pres">
      <dgm:prSet presAssocID="{841E2618-C3D3-4E2A-887A-84AACAE7022C}" presName="vertOne" presStyleCnt="0"/>
      <dgm:spPr/>
    </dgm:pt>
    <dgm:pt modelId="{A7653184-ADD5-4AA5-97D0-CD029FFF797B}" type="pres">
      <dgm:prSet presAssocID="{841E2618-C3D3-4E2A-887A-84AACAE7022C}" presName="txOne" presStyleLbl="node0" presStyleIdx="0" presStyleCnt="1" custLinFactNeighborX="-2319">
        <dgm:presLayoutVars>
          <dgm:chPref val="3"/>
        </dgm:presLayoutVars>
      </dgm:prSet>
      <dgm:spPr/>
    </dgm:pt>
    <dgm:pt modelId="{0BFD1F92-9C78-461A-9542-6F812EA961ED}" type="pres">
      <dgm:prSet presAssocID="{841E2618-C3D3-4E2A-887A-84AACAE7022C}" presName="parTransOne" presStyleCnt="0"/>
      <dgm:spPr/>
    </dgm:pt>
    <dgm:pt modelId="{8C8E6E51-6099-4172-A990-1DA42D116A7B}" type="pres">
      <dgm:prSet presAssocID="{841E2618-C3D3-4E2A-887A-84AACAE7022C}" presName="horzOne" presStyleCnt="0"/>
      <dgm:spPr/>
    </dgm:pt>
    <dgm:pt modelId="{6151E5DA-4DCD-462B-8F17-0857C611FAC0}" type="pres">
      <dgm:prSet presAssocID="{561CBF88-FA5F-4B50-85D4-B73EA4BD3527}" presName="vertTwo" presStyleCnt="0"/>
      <dgm:spPr/>
    </dgm:pt>
    <dgm:pt modelId="{352D060A-7BDF-4AF7-AABD-54A24FF0088A}" type="pres">
      <dgm:prSet presAssocID="{561CBF88-FA5F-4B50-85D4-B73EA4BD3527}" presName="txTwo" presStyleLbl="node2" presStyleIdx="0" presStyleCnt="4">
        <dgm:presLayoutVars>
          <dgm:chPref val="3"/>
        </dgm:presLayoutVars>
      </dgm:prSet>
      <dgm:spPr/>
    </dgm:pt>
    <dgm:pt modelId="{72DE7DFD-42D2-4C03-8E8E-3F778E7F8915}" type="pres">
      <dgm:prSet presAssocID="{561CBF88-FA5F-4B50-85D4-B73EA4BD3527}" presName="horzTwo" presStyleCnt="0"/>
      <dgm:spPr/>
    </dgm:pt>
    <dgm:pt modelId="{42168EE1-6FF5-45A2-8E38-22953522FB7F}" type="pres">
      <dgm:prSet presAssocID="{550962FB-22C2-40C5-AB95-03413999D347}" presName="sibSpaceTwo" presStyleCnt="0"/>
      <dgm:spPr/>
    </dgm:pt>
    <dgm:pt modelId="{F83BBE44-2A15-4900-9EBE-89EA33496F4F}" type="pres">
      <dgm:prSet presAssocID="{10AE8D61-13B2-4063-A08E-6FE9BFD3C1AF}" presName="vertTwo" presStyleCnt="0"/>
      <dgm:spPr/>
    </dgm:pt>
    <dgm:pt modelId="{1866A978-18F5-4C00-890F-291D780266C2}" type="pres">
      <dgm:prSet presAssocID="{10AE8D61-13B2-4063-A08E-6FE9BFD3C1AF}" presName="txTwo" presStyleLbl="node2" presStyleIdx="1" presStyleCnt="4">
        <dgm:presLayoutVars>
          <dgm:chPref val="3"/>
        </dgm:presLayoutVars>
      </dgm:prSet>
      <dgm:spPr/>
    </dgm:pt>
    <dgm:pt modelId="{A39E9684-6A2C-4717-BA23-FA1599C61F2C}" type="pres">
      <dgm:prSet presAssocID="{10AE8D61-13B2-4063-A08E-6FE9BFD3C1AF}" presName="horzTwo" presStyleCnt="0"/>
      <dgm:spPr/>
    </dgm:pt>
    <dgm:pt modelId="{67EBC7BE-4DDA-4DB8-B69C-9EF6E1B57D12}" type="pres">
      <dgm:prSet presAssocID="{7F92C4FC-F670-4DC8-84AC-B0938C297FE6}" presName="sibSpaceTwo" presStyleCnt="0"/>
      <dgm:spPr/>
    </dgm:pt>
    <dgm:pt modelId="{92849829-447B-4A11-B452-07CA28626804}" type="pres">
      <dgm:prSet presAssocID="{50FE551F-9741-48C5-B954-DDE47B049948}" presName="vertTwo" presStyleCnt="0"/>
      <dgm:spPr/>
    </dgm:pt>
    <dgm:pt modelId="{D125ED04-2AEC-4960-B712-5EE29F8ACDFB}" type="pres">
      <dgm:prSet presAssocID="{50FE551F-9741-48C5-B954-DDE47B049948}" presName="txTwo" presStyleLbl="node2" presStyleIdx="2" presStyleCnt="4">
        <dgm:presLayoutVars>
          <dgm:chPref val="3"/>
        </dgm:presLayoutVars>
      </dgm:prSet>
      <dgm:spPr/>
    </dgm:pt>
    <dgm:pt modelId="{8E9E9867-FD54-431C-9B7F-8CB85A2C3003}" type="pres">
      <dgm:prSet presAssocID="{50FE551F-9741-48C5-B954-DDE47B049948}" presName="horzTwo" presStyleCnt="0"/>
      <dgm:spPr/>
    </dgm:pt>
    <dgm:pt modelId="{8B37D3DF-0AB1-4E92-9B56-9540851DD66A}" type="pres">
      <dgm:prSet presAssocID="{2E6331C9-B0F0-47F0-8D95-2EFD1EB793D3}" presName="sibSpaceTwo" presStyleCnt="0"/>
      <dgm:spPr/>
    </dgm:pt>
    <dgm:pt modelId="{3BA68BA4-0DC5-4B32-A4BA-3D06079CA79F}" type="pres">
      <dgm:prSet presAssocID="{008DE740-4906-439D-A5BD-8DA3BC786B37}" presName="vertTwo" presStyleCnt="0"/>
      <dgm:spPr/>
    </dgm:pt>
    <dgm:pt modelId="{5C66E5F6-11C6-48A6-A622-95B65F7496DE}" type="pres">
      <dgm:prSet presAssocID="{008DE740-4906-439D-A5BD-8DA3BC786B37}" presName="txTwo" presStyleLbl="node2" presStyleIdx="3" presStyleCnt="4">
        <dgm:presLayoutVars>
          <dgm:chPref val="3"/>
        </dgm:presLayoutVars>
      </dgm:prSet>
      <dgm:spPr/>
    </dgm:pt>
    <dgm:pt modelId="{F1BA1EC7-126F-483B-A826-EF103BC4E470}" type="pres">
      <dgm:prSet presAssocID="{008DE740-4906-439D-A5BD-8DA3BC786B37}" presName="horzTwo" presStyleCnt="0"/>
      <dgm:spPr/>
    </dgm:pt>
  </dgm:ptLst>
  <dgm:cxnLst>
    <dgm:cxn modelId="{3CED2A04-E36F-4F2A-903B-C6E77B510E0A}" srcId="{841E2618-C3D3-4E2A-887A-84AACAE7022C}" destId="{50FE551F-9741-48C5-B954-DDE47B049948}" srcOrd="2" destOrd="0" parTransId="{DCB2C99B-64B8-4350-A484-EE73D1FB5ACC}" sibTransId="{2E6331C9-B0F0-47F0-8D95-2EFD1EB793D3}"/>
    <dgm:cxn modelId="{9FD5C02E-6331-4494-9F7B-8F2FD134519C}" type="presOf" srcId="{50FE551F-9741-48C5-B954-DDE47B049948}" destId="{D125ED04-2AEC-4960-B712-5EE29F8ACDFB}" srcOrd="0" destOrd="0" presId="urn:microsoft.com/office/officeart/2005/8/layout/hierarchy4"/>
    <dgm:cxn modelId="{1A034943-C893-4930-BFF1-BD0BD28B77C1}" type="presOf" srcId="{9D9F963F-083D-4596-8222-4B921BD7A529}" destId="{63A0FB49-74DC-4818-B111-68961A564D14}" srcOrd="0" destOrd="0" presId="urn:microsoft.com/office/officeart/2005/8/layout/hierarchy4"/>
    <dgm:cxn modelId="{22472887-9570-4CFD-BB06-00145E83A7EA}" type="presOf" srcId="{841E2618-C3D3-4E2A-887A-84AACAE7022C}" destId="{A7653184-ADD5-4AA5-97D0-CD029FFF797B}" srcOrd="0" destOrd="0" presId="urn:microsoft.com/office/officeart/2005/8/layout/hierarchy4"/>
    <dgm:cxn modelId="{813BB087-8C80-4863-9C6C-CDB44A6CD760}" srcId="{841E2618-C3D3-4E2A-887A-84AACAE7022C}" destId="{561CBF88-FA5F-4B50-85D4-B73EA4BD3527}" srcOrd="0" destOrd="0" parTransId="{98EBC5D0-F55F-4406-ACEB-498B2A090E4B}" sibTransId="{550962FB-22C2-40C5-AB95-03413999D347}"/>
    <dgm:cxn modelId="{FE4D0F94-D98A-4178-8C08-41BD95AE066C}" srcId="{841E2618-C3D3-4E2A-887A-84AACAE7022C}" destId="{008DE740-4906-439D-A5BD-8DA3BC786B37}" srcOrd="3" destOrd="0" parTransId="{2E6F7069-0F46-43C4-B14D-35F2821F68AB}" sibTransId="{60EE3658-88FF-435E-A89E-67199025F23D}"/>
    <dgm:cxn modelId="{DDAF57B2-8FC9-4AB0-9C8E-CCC46DC69535}" type="presOf" srcId="{008DE740-4906-439D-A5BD-8DA3BC786B37}" destId="{5C66E5F6-11C6-48A6-A622-95B65F7496DE}" srcOrd="0" destOrd="0" presId="urn:microsoft.com/office/officeart/2005/8/layout/hierarchy4"/>
    <dgm:cxn modelId="{B7E6A8DB-03C0-42A1-9CF8-A153D37F514E}" type="presOf" srcId="{561CBF88-FA5F-4B50-85D4-B73EA4BD3527}" destId="{352D060A-7BDF-4AF7-AABD-54A24FF0088A}" srcOrd="0" destOrd="0" presId="urn:microsoft.com/office/officeart/2005/8/layout/hierarchy4"/>
    <dgm:cxn modelId="{B7FBF2E1-D03F-41E1-8EBC-D097404DE5B9}" type="presOf" srcId="{10AE8D61-13B2-4063-A08E-6FE9BFD3C1AF}" destId="{1866A978-18F5-4C00-890F-291D780266C2}" srcOrd="0" destOrd="0" presId="urn:microsoft.com/office/officeart/2005/8/layout/hierarchy4"/>
    <dgm:cxn modelId="{29BC24E3-5547-4544-9B09-B2FB7FF6A0EF}" srcId="{9D9F963F-083D-4596-8222-4B921BD7A529}" destId="{841E2618-C3D3-4E2A-887A-84AACAE7022C}" srcOrd="0" destOrd="0" parTransId="{4A8B3941-E1C7-4AD6-9D75-CB86E1925584}" sibTransId="{983CF466-7140-4F46-9E55-FAA52F542BCB}"/>
    <dgm:cxn modelId="{C0EB47F1-5F35-41C5-8134-74D9A580EA71}" srcId="{841E2618-C3D3-4E2A-887A-84AACAE7022C}" destId="{10AE8D61-13B2-4063-A08E-6FE9BFD3C1AF}" srcOrd="1" destOrd="0" parTransId="{37808DD6-9635-419D-8BE0-194A7F79BD44}" sibTransId="{7F92C4FC-F670-4DC8-84AC-B0938C297FE6}"/>
    <dgm:cxn modelId="{E5DDFB45-2DCE-4344-97F3-5978AFE8749D}" type="presParOf" srcId="{63A0FB49-74DC-4818-B111-68961A564D14}" destId="{22765E0E-768D-4C3B-A178-A9F938054B2E}" srcOrd="0" destOrd="0" presId="urn:microsoft.com/office/officeart/2005/8/layout/hierarchy4"/>
    <dgm:cxn modelId="{D86FE096-A333-49D9-A18B-C157F3519D3E}" type="presParOf" srcId="{22765E0E-768D-4C3B-A178-A9F938054B2E}" destId="{A7653184-ADD5-4AA5-97D0-CD029FFF797B}" srcOrd="0" destOrd="0" presId="urn:microsoft.com/office/officeart/2005/8/layout/hierarchy4"/>
    <dgm:cxn modelId="{2670D4FE-40FE-4634-911E-CFDA692F6310}" type="presParOf" srcId="{22765E0E-768D-4C3B-A178-A9F938054B2E}" destId="{0BFD1F92-9C78-461A-9542-6F812EA961ED}" srcOrd="1" destOrd="0" presId="urn:microsoft.com/office/officeart/2005/8/layout/hierarchy4"/>
    <dgm:cxn modelId="{FEC26031-83E6-4BA7-95AB-0DE577333761}" type="presParOf" srcId="{22765E0E-768D-4C3B-A178-A9F938054B2E}" destId="{8C8E6E51-6099-4172-A990-1DA42D116A7B}" srcOrd="2" destOrd="0" presId="urn:microsoft.com/office/officeart/2005/8/layout/hierarchy4"/>
    <dgm:cxn modelId="{8FD7BA08-F81F-419E-9AE7-4EC073DE6A6B}" type="presParOf" srcId="{8C8E6E51-6099-4172-A990-1DA42D116A7B}" destId="{6151E5DA-4DCD-462B-8F17-0857C611FAC0}" srcOrd="0" destOrd="0" presId="urn:microsoft.com/office/officeart/2005/8/layout/hierarchy4"/>
    <dgm:cxn modelId="{805C7B82-2996-4381-8B61-00C6FEB9183F}" type="presParOf" srcId="{6151E5DA-4DCD-462B-8F17-0857C611FAC0}" destId="{352D060A-7BDF-4AF7-AABD-54A24FF0088A}" srcOrd="0" destOrd="0" presId="urn:microsoft.com/office/officeart/2005/8/layout/hierarchy4"/>
    <dgm:cxn modelId="{46E86498-4C63-4A7D-AED9-3325E39505FB}" type="presParOf" srcId="{6151E5DA-4DCD-462B-8F17-0857C611FAC0}" destId="{72DE7DFD-42D2-4C03-8E8E-3F778E7F8915}" srcOrd="1" destOrd="0" presId="urn:microsoft.com/office/officeart/2005/8/layout/hierarchy4"/>
    <dgm:cxn modelId="{9C41ABBB-8964-4AFB-8B9C-5708EB61C495}" type="presParOf" srcId="{8C8E6E51-6099-4172-A990-1DA42D116A7B}" destId="{42168EE1-6FF5-45A2-8E38-22953522FB7F}" srcOrd="1" destOrd="0" presId="urn:microsoft.com/office/officeart/2005/8/layout/hierarchy4"/>
    <dgm:cxn modelId="{BAB08028-4D53-40A0-BF11-B478BB4CC2DB}" type="presParOf" srcId="{8C8E6E51-6099-4172-A990-1DA42D116A7B}" destId="{F83BBE44-2A15-4900-9EBE-89EA33496F4F}" srcOrd="2" destOrd="0" presId="urn:microsoft.com/office/officeart/2005/8/layout/hierarchy4"/>
    <dgm:cxn modelId="{4CD9BF5E-D8BB-4C73-802E-8DADC5B6D9F4}" type="presParOf" srcId="{F83BBE44-2A15-4900-9EBE-89EA33496F4F}" destId="{1866A978-18F5-4C00-890F-291D780266C2}" srcOrd="0" destOrd="0" presId="urn:microsoft.com/office/officeart/2005/8/layout/hierarchy4"/>
    <dgm:cxn modelId="{598F9213-7BDB-4B78-A0C4-9EA9E306610C}" type="presParOf" srcId="{F83BBE44-2A15-4900-9EBE-89EA33496F4F}" destId="{A39E9684-6A2C-4717-BA23-FA1599C61F2C}" srcOrd="1" destOrd="0" presId="urn:microsoft.com/office/officeart/2005/8/layout/hierarchy4"/>
    <dgm:cxn modelId="{8FEF1E10-CA4C-41A9-89CB-3513A4B9A9ED}" type="presParOf" srcId="{8C8E6E51-6099-4172-A990-1DA42D116A7B}" destId="{67EBC7BE-4DDA-4DB8-B69C-9EF6E1B57D12}" srcOrd="3" destOrd="0" presId="urn:microsoft.com/office/officeart/2005/8/layout/hierarchy4"/>
    <dgm:cxn modelId="{716C20C4-E8E6-4BAF-AF5E-6AB81D16CF94}" type="presParOf" srcId="{8C8E6E51-6099-4172-A990-1DA42D116A7B}" destId="{92849829-447B-4A11-B452-07CA28626804}" srcOrd="4" destOrd="0" presId="urn:microsoft.com/office/officeart/2005/8/layout/hierarchy4"/>
    <dgm:cxn modelId="{5EE70606-EF5C-4407-8236-7021E85ECADB}" type="presParOf" srcId="{92849829-447B-4A11-B452-07CA28626804}" destId="{D125ED04-2AEC-4960-B712-5EE29F8ACDFB}" srcOrd="0" destOrd="0" presId="urn:microsoft.com/office/officeart/2005/8/layout/hierarchy4"/>
    <dgm:cxn modelId="{26E76E98-77B5-4DA6-81D2-ED3053453F1B}" type="presParOf" srcId="{92849829-447B-4A11-B452-07CA28626804}" destId="{8E9E9867-FD54-431C-9B7F-8CB85A2C3003}" srcOrd="1" destOrd="0" presId="urn:microsoft.com/office/officeart/2005/8/layout/hierarchy4"/>
    <dgm:cxn modelId="{165437F8-1471-4AD1-89F2-35F0D8C63124}" type="presParOf" srcId="{8C8E6E51-6099-4172-A990-1DA42D116A7B}" destId="{8B37D3DF-0AB1-4E92-9B56-9540851DD66A}" srcOrd="5" destOrd="0" presId="urn:microsoft.com/office/officeart/2005/8/layout/hierarchy4"/>
    <dgm:cxn modelId="{4349D4E6-06EC-4AE5-98EB-9EBC872A7887}" type="presParOf" srcId="{8C8E6E51-6099-4172-A990-1DA42D116A7B}" destId="{3BA68BA4-0DC5-4B32-A4BA-3D06079CA79F}" srcOrd="6" destOrd="0" presId="urn:microsoft.com/office/officeart/2005/8/layout/hierarchy4"/>
    <dgm:cxn modelId="{8EF89BA1-CDD5-428C-A186-9D56507325B0}" type="presParOf" srcId="{3BA68BA4-0DC5-4B32-A4BA-3D06079CA79F}" destId="{5C66E5F6-11C6-48A6-A622-95B65F7496DE}" srcOrd="0" destOrd="0" presId="urn:microsoft.com/office/officeart/2005/8/layout/hierarchy4"/>
    <dgm:cxn modelId="{4915A770-910C-44A6-A719-4E754F43DF17}" type="presParOf" srcId="{3BA68BA4-0DC5-4B32-A4BA-3D06079CA79F}" destId="{F1BA1EC7-126F-483B-A826-EF103BC4E4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92C52-8488-4B2F-B69D-EC7BF3D5C6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52D9DB-455A-45D0-83C8-9692ABC5BC3B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>
              <a:solidFill>
                <a:schemeClr val="tx1"/>
              </a:solidFill>
            </a:rPr>
            <a:t>Acquisizione video </a:t>
          </a:r>
        </a:p>
      </dgm:t>
    </dgm:pt>
    <dgm:pt modelId="{72A0314D-FCA9-4A30-A38B-4EFC5177D380}" type="parTrans" cxnId="{9E1FA63E-F7BB-4512-8E6F-4BCEDBA993B0}">
      <dgm:prSet/>
      <dgm:spPr/>
      <dgm:t>
        <a:bodyPr/>
        <a:lstStyle/>
        <a:p>
          <a:endParaRPr lang="it-IT" sz="2600"/>
        </a:p>
      </dgm:t>
    </dgm:pt>
    <dgm:pt modelId="{F6F26C65-2D5F-4C94-817E-D31AE39A8105}" type="sibTrans" cxnId="{9E1FA63E-F7BB-4512-8E6F-4BCEDBA993B0}">
      <dgm:prSet/>
      <dgm:spPr/>
      <dgm:t>
        <a:bodyPr/>
        <a:lstStyle/>
        <a:p>
          <a:endParaRPr lang="it-IT" sz="2600"/>
        </a:p>
      </dgm:t>
    </dgm:pt>
    <dgm:pt modelId="{4DA1EC57-8839-4BFB-BC61-B9F5DFC27C82}">
      <dgm:prSet phldrT="[Testo]" custT="1"/>
      <dgm:spPr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795 coppie di immagini sinistre e destre, suddivise in sette parti da 100 frame e una parte da 95 frame</a:t>
          </a:r>
        </a:p>
      </dgm:t>
    </dgm:pt>
    <dgm:pt modelId="{C820EC0B-68A3-47A9-BB50-803A8566DA97}" type="parTrans" cxnId="{C026CAC7-FE46-4017-849B-EA0F9897574A}">
      <dgm:prSet/>
      <dgm:spPr/>
      <dgm:t>
        <a:bodyPr/>
        <a:lstStyle/>
        <a:p>
          <a:endParaRPr lang="it-IT" sz="2600"/>
        </a:p>
      </dgm:t>
    </dgm:pt>
    <dgm:pt modelId="{6533E860-DBED-4639-A930-082BB89E0ADD}" type="sibTrans" cxnId="{C026CAC7-FE46-4017-849B-EA0F9897574A}">
      <dgm:prSet/>
      <dgm:spPr/>
      <dgm:t>
        <a:bodyPr/>
        <a:lstStyle/>
        <a:p>
          <a:endParaRPr lang="it-IT" sz="2600"/>
        </a:p>
      </dgm:t>
    </dgm:pt>
    <dgm:pt modelId="{57D98065-A599-4250-BCF2-C7B8B7B45073}">
      <dgm:prSet phldrT="[Testo]"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>
              <a:solidFill>
                <a:schemeClr val="tx1"/>
              </a:solidFill>
            </a:rPr>
            <a:t>Posizione iniziale della stereo camera</a:t>
          </a:r>
        </a:p>
      </dgm:t>
    </dgm:pt>
    <dgm:pt modelId="{92BD510D-817A-4736-B224-6A3E4906C08E}" type="parTrans" cxnId="{85238E23-A159-459B-AA92-616417054AF7}">
      <dgm:prSet/>
      <dgm:spPr/>
      <dgm:t>
        <a:bodyPr/>
        <a:lstStyle/>
        <a:p>
          <a:endParaRPr lang="it-IT" sz="2600"/>
        </a:p>
      </dgm:t>
    </dgm:pt>
    <dgm:pt modelId="{AA2F2F97-13FC-461E-845E-37ADC830AD92}" type="sibTrans" cxnId="{85238E23-A159-459B-AA92-616417054AF7}">
      <dgm:prSet/>
      <dgm:spPr/>
      <dgm:t>
        <a:bodyPr/>
        <a:lstStyle/>
        <a:p>
          <a:endParaRPr lang="it-IT" sz="2600"/>
        </a:p>
      </dgm:t>
    </dgm:pt>
    <dgm:pt modelId="{64321EA4-80A5-4C2E-B766-AA1C87738334}">
      <dgm:prSet phldrT="[Testo]" custT="1"/>
      <dgm:spPr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Coordinate:    45.412136916181574° N     11.899638256840994° E</a:t>
          </a:r>
        </a:p>
      </dgm:t>
    </dgm:pt>
    <dgm:pt modelId="{067E7196-9E54-4FFA-A4AA-E8D25F8C1B4D}" type="parTrans" cxnId="{D84CFE32-03E1-4C29-924B-F262E4E8402C}">
      <dgm:prSet/>
      <dgm:spPr/>
      <dgm:t>
        <a:bodyPr/>
        <a:lstStyle/>
        <a:p>
          <a:endParaRPr lang="it-IT" sz="2600"/>
        </a:p>
      </dgm:t>
    </dgm:pt>
    <dgm:pt modelId="{990D061A-E629-4D7C-9F2E-98293F4570D2}" type="sibTrans" cxnId="{D84CFE32-03E1-4C29-924B-F262E4E8402C}">
      <dgm:prSet/>
      <dgm:spPr/>
      <dgm:t>
        <a:bodyPr/>
        <a:lstStyle/>
        <a:p>
          <a:endParaRPr lang="it-IT" sz="2600"/>
        </a:p>
      </dgm:t>
    </dgm:pt>
    <dgm:pt modelId="{5EAD2CC3-FF8A-409D-9019-09546C388567}">
      <dgm:prSet phldrT="[Testo]" custT="1"/>
      <dgm:spPr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Immagini in scala di grigio, corrette della distorsione e rettificate</a:t>
          </a:r>
        </a:p>
      </dgm:t>
    </dgm:pt>
    <dgm:pt modelId="{659FAE4D-F323-4F3B-ADAD-DFB785B0AB8D}" type="parTrans" cxnId="{B665F573-9916-4F75-BC0A-E9D8FBAFB781}">
      <dgm:prSet/>
      <dgm:spPr/>
      <dgm:t>
        <a:bodyPr/>
        <a:lstStyle/>
        <a:p>
          <a:endParaRPr lang="it-IT" sz="2600"/>
        </a:p>
      </dgm:t>
    </dgm:pt>
    <dgm:pt modelId="{4A119532-612B-439F-B8DB-52A65DF27161}" type="sibTrans" cxnId="{B665F573-9916-4F75-BC0A-E9D8FBAFB781}">
      <dgm:prSet/>
      <dgm:spPr/>
      <dgm:t>
        <a:bodyPr/>
        <a:lstStyle/>
        <a:p>
          <a:endParaRPr lang="it-IT" sz="2600"/>
        </a:p>
      </dgm:t>
    </dgm:pt>
    <dgm:pt modelId="{2AC097A4-3ED0-45AE-A742-AFF57AD378CD}">
      <dgm:prSet custT="1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>
              <a:solidFill>
                <a:schemeClr val="tx1"/>
              </a:solidFill>
            </a:rPr>
            <a:t>Inclinazione iniziale della stereo camera</a:t>
          </a:r>
        </a:p>
      </dgm:t>
    </dgm:pt>
    <dgm:pt modelId="{179DCE10-91E3-44C0-AAD6-0BDA385D7347}" type="parTrans" cxnId="{2B9154D4-85EF-424D-9885-4F935CF034AD}">
      <dgm:prSet/>
      <dgm:spPr/>
      <dgm:t>
        <a:bodyPr/>
        <a:lstStyle/>
        <a:p>
          <a:endParaRPr lang="it-IT" sz="2600"/>
        </a:p>
      </dgm:t>
    </dgm:pt>
    <dgm:pt modelId="{39568B7A-2057-4DF3-A02E-DB01AA522961}" type="sibTrans" cxnId="{2B9154D4-85EF-424D-9885-4F935CF034AD}">
      <dgm:prSet/>
      <dgm:spPr/>
      <dgm:t>
        <a:bodyPr/>
        <a:lstStyle/>
        <a:p>
          <a:endParaRPr lang="it-IT" sz="2600"/>
        </a:p>
      </dgm:t>
    </dgm:pt>
    <dgm:pt modelId="{313EF180-3329-4569-A3A2-71F258EAADF9}">
      <dgm:prSet custT="1"/>
      <dgm:spPr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Asse ottico è ruotato verso il basso attorno all’asse X di 18.8°</a:t>
          </a:r>
        </a:p>
      </dgm:t>
    </dgm:pt>
    <dgm:pt modelId="{884911ED-0571-4140-80BC-B8EEAAD23D07}" type="parTrans" cxnId="{968E93C4-AB16-4B7B-8F2F-BCFFE9655EFF}">
      <dgm:prSet/>
      <dgm:spPr/>
      <dgm:t>
        <a:bodyPr/>
        <a:lstStyle/>
        <a:p>
          <a:endParaRPr lang="it-IT" sz="2600"/>
        </a:p>
      </dgm:t>
    </dgm:pt>
    <dgm:pt modelId="{342CA8C5-F493-46E7-9B33-18398B7BE012}" type="sibTrans" cxnId="{968E93C4-AB16-4B7B-8F2F-BCFFE9655EFF}">
      <dgm:prSet/>
      <dgm:spPr/>
      <dgm:t>
        <a:bodyPr/>
        <a:lstStyle/>
        <a:p>
          <a:endParaRPr lang="it-IT" sz="2600"/>
        </a:p>
      </dgm:t>
    </dgm:pt>
    <dgm:pt modelId="{DD9A004F-B703-45E1-819D-104A3FA9930E}">
      <dgm:prSet custT="1"/>
      <dgm:spPr>
        <a:ln w="19050">
          <a:solidFill>
            <a:srgbClr val="9A2225"/>
          </a:solidFill>
        </a:ln>
      </dgm:spPr>
      <dgm:t>
        <a:bodyPr/>
        <a:lstStyle/>
        <a:p>
          <a:r>
            <a:rPr lang="it-IT" sz="2600" dirty="0"/>
            <a:t>Asse Z nella posizione iniziale è ruotato di 70°</a:t>
          </a:r>
        </a:p>
      </dgm:t>
    </dgm:pt>
    <dgm:pt modelId="{1B760766-5CFB-4751-B805-DA5C932A848A}" type="parTrans" cxnId="{973A5576-4275-45A8-B6FF-215DB2591ED1}">
      <dgm:prSet/>
      <dgm:spPr/>
      <dgm:t>
        <a:bodyPr/>
        <a:lstStyle/>
        <a:p>
          <a:endParaRPr lang="it-IT" sz="2600"/>
        </a:p>
      </dgm:t>
    </dgm:pt>
    <dgm:pt modelId="{D499932B-2CB1-4AC8-BAD8-3B638855AE35}" type="sibTrans" cxnId="{973A5576-4275-45A8-B6FF-215DB2591ED1}">
      <dgm:prSet/>
      <dgm:spPr/>
      <dgm:t>
        <a:bodyPr/>
        <a:lstStyle/>
        <a:p>
          <a:endParaRPr lang="it-IT" sz="2600"/>
        </a:p>
      </dgm:t>
    </dgm:pt>
    <dgm:pt modelId="{D92CF2F9-45F6-4495-A41B-FB64B749921D}" type="pres">
      <dgm:prSet presAssocID="{C9392C52-8488-4B2F-B69D-EC7BF3D5C61F}" presName="linear" presStyleCnt="0">
        <dgm:presLayoutVars>
          <dgm:dir/>
          <dgm:animLvl val="lvl"/>
          <dgm:resizeHandles val="exact"/>
        </dgm:presLayoutVars>
      </dgm:prSet>
      <dgm:spPr/>
    </dgm:pt>
    <dgm:pt modelId="{0AEF9800-4EA1-4807-9C2D-0F07B5E9C951}" type="pres">
      <dgm:prSet presAssocID="{3B52D9DB-455A-45D0-83C8-9692ABC5BC3B}" presName="parentLin" presStyleCnt="0"/>
      <dgm:spPr/>
    </dgm:pt>
    <dgm:pt modelId="{6536C358-CBB7-4BBA-836D-C5D96EB49F61}" type="pres">
      <dgm:prSet presAssocID="{3B52D9DB-455A-45D0-83C8-9692ABC5BC3B}" presName="parentLeftMargin" presStyleLbl="node1" presStyleIdx="0" presStyleCnt="3"/>
      <dgm:spPr/>
    </dgm:pt>
    <dgm:pt modelId="{2556D42C-6F6E-4707-93D5-A38748484209}" type="pres">
      <dgm:prSet presAssocID="{3B52D9DB-455A-45D0-83C8-9692ABC5BC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378782-8A0F-4F35-8E30-F3EE291DD9CA}" type="pres">
      <dgm:prSet presAssocID="{3B52D9DB-455A-45D0-83C8-9692ABC5BC3B}" presName="negativeSpace" presStyleCnt="0"/>
      <dgm:spPr/>
    </dgm:pt>
    <dgm:pt modelId="{93693722-E2E3-4F91-941C-E8C3DD802F6A}" type="pres">
      <dgm:prSet presAssocID="{3B52D9DB-455A-45D0-83C8-9692ABC5BC3B}" presName="childText" presStyleLbl="conFgAcc1" presStyleIdx="0" presStyleCnt="3">
        <dgm:presLayoutVars>
          <dgm:bulletEnabled val="1"/>
        </dgm:presLayoutVars>
      </dgm:prSet>
      <dgm:spPr/>
    </dgm:pt>
    <dgm:pt modelId="{A06B3178-5D37-4C0F-A726-CD6459C2397F}" type="pres">
      <dgm:prSet presAssocID="{F6F26C65-2D5F-4C94-817E-D31AE39A8105}" presName="spaceBetweenRectangles" presStyleCnt="0"/>
      <dgm:spPr/>
    </dgm:pt>
    <dgm:pt modelId="{31A1E48D-96E7-4875-864B-327E4F2D1958}" type="pres">
      <dgm:prSet presAssocID="{57D98065-A599-4250-BCF2-C7B8B7B45073}" presName="parentLin" presStyleCnt="0"/>
      <dgm:spPr/>
    </dgm:pt>
    <dgm:pt modelId="{C436D515-38DC-49A1-BD66-4373730A90EE}" type="pres">
      <dgm:prSet presAssocID="{57D98065-A599-4250-BCF2-C7B8B7B45073}" presName="parentLeftMargin" presStyleLbl="node1" presStyleIdx="0" presStyleCnt="3"/>
      <dgm:spPr/>
    </dgm:pt>
    <dgm:pt modelId="{01B58C1F-B10F-4030-A1A3-E5A158ADCBDF}" type="pres">
      <dgm:prSet presAssocID="{57D98065-A599-4250-BCF2-C7B8B7B450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A4DD65-C0BF-4442-B40B-E86D6B6F0CB8}" type="pres">
      <dgm:prSet presAssocID="{57D98065-A599-4250-BCF2-C7B8B7B45073}" presName="negativeSpace" presStyleCnt="0"/>
      <dgm:spPr/>
    </dgm:pt>
    <dgm:pt modelId="{4A39C256-388E-48D4-A68F-566E5CA73F99}" type="pres">
      <dgm:prSet presAssocID="{57D98065-A599-4250-BCF2-C7B8B7B45073}" presName="childText" presStyleLbl="conFgAcc1" presStyleIdx="1" presStyleCnt="3">
        <dgm:presLayoutVars>
          <dgm:bulletEnabled val="1"/>
        </dgm:presLayoutVars>
      </dgm:prSet>
      <dgm:spPr/>
    </dgm:pt>
    <dgm:pt modelId="{6B10E208-2BB5-439E-B359-89A4A7625124}" type="pres">
      <dgm:prSet presAssocID="{AA2F2F97-13FC-461E-845E-37ADC830AD92}" presName="spaceBetweenRectangles" presStyleCnt="0"/>
      <dgm:spPr/>
    </dgm:pt>
    <dgm:pt modelId="{E367DB99-8F63-4910-AE25-FBC8CF7B6982}" type="pres">
      <dgm:prSet presAssocID="{2AC097A4-3ED0-45AE-A742-AFF57AD378CD}" presName="parentLin" presStyleCnt="0"/>
      <dgm:spPr/>
    </dgm:pt>
    <dgm:pt modelId="{5205E202-6FC3-4AEF-BDD4-E708786E1E1F}" type="pres">
      <dgm:prSet presAssocID="{2AC097A4-3ED0-45AE-A742-AFF57AD378CD}" presName="parentLeftMargin" presStyleLbl="node1" presStyleIdx="1" presStyleCnt="3"/>
      <dgm:spPr/>
    </dgm:pt>
    <dgm:pt modelId="{F9B051F3-BE1E-43AA-9668-92C58605CA00}" type="pres">
      <dgm:prSet presAssocID="{2AC097A4-3ED0-45AE-A742-AFF57AD378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187DB6-37E7-4B10-A35A-4DD698D4C1AE}" type="pres">
      <dgm:prSet presAssocID="{2AC097A4-3ED0-45AE-A742-AFF57AD378CD}" presName="negativeSpace" presStyleCnt="0"/>
      <dgm:spPr/>
    </dgm:pt>
    <dgm:pt modelId="{E2EF0D02-7625-45B0-8714-3AC4B1304A14}" type="pres">
      <dgm:prSet presAssocID="{2AC097A4-3ED0-45AE-A742-AFF57AD378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2FA716-507A-455F-AB1E-5A03B44C4973}" type="presOf" srcId="{4DA1EC57-8839-4BFB-BC61-B9F5DFC27C82}" destId="{93693722-E2E3-4F91-941C-E8C3DD802F6A}" srcOrd="0" destOrd="0" presId="urn:microsoft.com/office/officeart/2005/8/layout/list1"/>
    <dgm:cxn modelId="{85238E23-A159-459B-AA92-616417054AF7}" srcId="{C9392C52-8488-4B2F-B69D-EC7BF3D5C61F}" destId="{57D98065-A599-4250-BCF2-C7B8B7B45073}" srcOrd="1" destOrd="0" parTransId="{92BD510D-817A-4736-B224-6A3E4906C08E}" sibTransId="{AA2F2F97-13FC-461E-845E-37ADC830AD92}"/>
    <dgm:cxn modelId="{D84CFE32-03E1-4C29-924B-F262E4E8402C}" srcId="{57D98065-A599-4250-BCF2-C7B8B7B45073}" destId="{64321EA4-80A5-4C2E-B766-AA1C87738334}" srcOrd="0" destOrd="0" parTransId="{067E7196-9E54-4FFA-A4AA-E8D25F8C1B4D}" sibTransId="{990D061A-E629-4D7C-9F2E-98293F4570D2}"/>
    <dgm:cxn modelId="{77751236-443D-44E2-94D9-8FF0E5B39640}" type="presOf" srcId="{313EF180-3329-4569-A3A2-71F258EAADF9}" destId="{E2EF0D02-7625-45B0-8714-3AC4B1304A14}" srcOrd="0" destOrd="0" presId="urn:microsoft.com/office/officeart/2005/8/layout/list1"/>
    <dgm:cxn modelId="{787C223D-D2EB-406C-9C45-0954EA5D0E0E}" type="presOf" srcId="{2AC097A4-3ED0-45AE-A742-AFF57AD378CD}" destId="{5205E202-6FC3-4AEF-BDD4-E708786E1E1F}" srcOrd="0" destOrd="0" presId="urn:microsoft.com/office/officeart/2005/8/layout/list1"/>
    <dgm:cxn modelId="{9E1FA63E-F7BB-4512-8E6F-4BCEDBA993B0}" srcId="{C9392C52-8488-4B2F-B69D-EC7BF3D5C61F}" destId="{3B52D9DB-455A-45D0-83C8-9692ABC5BC3B}" srcOrd="0" destOrd="0" parTransId="{72A0314D-FCA9-4A30-A38B-4EFC5177D380}" sibTransId="{F6F26C65-2D5F-4C94-817E-D31AE39A8105}"/>
    <dgm:cxn modelId="{8382FE60-A11A-4246-8809-7587BBC49FEE}" type="presOf" srcId="{DD9A004F-B703-45E1-819D-104A3FA9930E}" destId="{E2EF0D02-7625-45B0-8714-3AC4B1304A14}" srcOrd="0" destOrd="1" presId="urn:microsoft.com/office/officeart/2005/8/layout/list1"/>
    <dgm:cxn modelId="{B665F573-9916-4F75-BC0A-E9D8FBAFB781}" srcId="{3B52D9DB-455A-45D0-83C8-9692ABC5BC3B}" destId="{5EAD2CC3-FF8A-409D-9019-09546C388567}" srcOrd="1" destOrd="0" parTransId="{659FAE4D-F323-4F3B-ADAD-DFB785B0AB8D}" sibTransId="{4A119532-612B-439F-B8DB-52A65DF27161}"/>
    <dgm:cxn modelId="{973A5576-4275-45A8-B6FF-215DB2591ED1}" srcId="{2AC097A4-3ED0-45AE-A742-AFF57AD378CD}" destId="{DD9A004F-B703-45E1-819D-104A3FA9930E}" srcOrd="1" destOrd="0" parTransId="{1B760766-5CFB-4751-B805-DA5C932A848A}" sibTransId="{D499932B-2CB1-4AC8-BAD8-3B638855AE35}"/>
    <dgm:cxn modelId="{AC28CE7C-1DBA-4B6F-AECB-BC0E4732E2C1}" type="presOf" srcId="{3B52D9DB-455A-45D0-83C8-9692ABC5BC3B}" destId="{6536C358-CBB7-4BBA-836D-C5D96EB49F61}" srcOrd="0" destOrd="0" presId="urn:microsoft.com/office/officeart/2005/8/layout/list1"/>
    <dgm:cxn modelId="{6B743CA0-62AC-4FDE-BC5C-BC18F9AE36E9}" type="presOf" srcId="{2AC097A4-3ED0-45AE-A742-AFF57AD378CD}" destId="{F9B051F3-BE1E-43AA-9668-92C58605CA00}" srcOrd="1" destOrd="0" presId="urn:microsoft.com/office/officeart/2005/8/layout/list1"/>
    <dgm:cxn modelId="{21CCF6A0-85D0-44AD-8DC9-C04A04B1E472}" type="presOf" srcId="{57D98065-A599-4250-BCF2-C7B8B7B45073}" destId="{C436D515-38DC-49A1-BD66-4373730A90EE}" srcOrd="0" destOrd="0" presId="urn:microsoft.com/office/officeart/2005/8/layout/list1"/>
    <dgm:cxn modelId="{255825A2-9C3E-4AB1-941C-DDCC9ACD9ABE}" type="presOf" srcId="{5EAD2CC3-FF8A-409D-9019-09546C388567}" destId="{93693722-E2E3-4F91-941C-E8C3DD802F6A}" srcOrd="0" destOrd="1" presId="urn:microsoft.com/office/officeart/2005/8/layout/list1"/>
    <dgm:cxn modelId="{A028CBAD-E26A-401A-A448-6E6EEC0050FA}" type="presOf" srcId="{64321EA4-80A5-4C2E-B766-AA1C87738334}" destId="{4A39C256-388E-48D4-A68F-566E5CA73F99}" srcOrd="0" destOrd="0" presId="urn:microsoft.com/office/officeart/2005/8/layout/list1"/>
    <dgm:cxn modelId="{F208E0B6-491C-49D0-9F27-A280A6F36C13}" type="presOf" srcId="{3B52D9DB-455A-45D0-83C8-9692ABC5BC3B}" destId="{2556D42C-6F6E-4707-93D5-A38748484209}" srcOrd="1" destOrd="0" presId="urn:microsoft.com/office/officeart/2005/8/layout/list1"/>
    <dgm:cxn modelId="{968E93C4-AB16-4B7B-8F2F-BCFFE9655EFF}" srcId="{2AC097A4-3ED0-45AE-A742-AFF57AD378CD}" destId="{313EF180-3329-4569-A3A2-71F258EAADF9}" srcOrd="0" destOrd="0" parTransId="{884911ED-0571-4140-80BC-B8EEAAD23D07}" sibTransId="{342CA8C5-F493-46E7-9B33-18398B7BE012}"/>
    <dgm:cxn modelId="{C026CAC7-FE46-4017-849B-EA0F9897574A}" srcId="{3B52D9DB-455A-45D0-83C8-9692ABC5BC3B}" destId="{4DA1EC57-8839-4BFB-BC61-B9F5DFC27C82}" srcOrd="0" destOrd="0" parTransId="{C820EC0B-68A3-47A9-BB50-803A8566DA97}" sibTransId="{6533E860-DBED-4639-A930-082BB89E0ADD}"/>
    <dgm:cxn modelId="{2B9154D4-85EF-424D-9885-4F935CF034AD}" srcId="{C9392C52-8488-4B2F-B69D-EC7BF3D5C61F}" destId="{2AC097A4-3ED0-45AE-A742-AFF57AD378CD}" srcOrd="2" destOrd="0" parTransId="{179DCE10-91E3-44C0-AAD6-0BDA385D7347}" sibTransId="{39568B7A-2057-4DF3-A02E-DB01AA522961}"/>
    <dgm:cxn modelId="{4D5108E0-1143-43CE-812B-514EA425AE90}" type="presOf" srcId="{C9392C52-8488-4B2F-B69D-EC7BF3D5C61F}" destId="{D92CF2F9-45F6-4495-A41B-FB64B749921D}" srcOrd="0" destOrd="0" presId="urn:microsoft.com/office/officeart/2005/8/layout/list1"/>
    <dgm:cxn modelId="{80057DEF-19BA-4DC1-A857-EFD1CCBDD329}" type="presOf" srcId="{57D98065-A599-4250-BCF2-C7B8B7B45073}" destId="{01B58C1F-B10F-4030-A1A3-E5A158ADCBDF}" srcOrd="1" destOrd="0" presId="urn:microsoft.com/office/officeart/2005/8/layout/list1"/>
    <dgm:cxn modelId="{579800CB-6D9D-4B96-9A5A-0401CF7B3CCC}" type="presParOf" srcId="{D92CF2F9-45F6-4495-A41B-FB64B749921D}" destId="{0AEF9800-4EA1-4807-9C2D-0F07B5E9C951}" srcOrd="0" destOrd="0" presId="urn:microsoft.com/office/officeart/2005/8/layout/list1"/>
    <dgm:cxn modelId="{88C45726-23D2-4DAE-9B40-83DF4803F3B8}" type="presParOf" srcId="{0AEF9800-4EA1-4807-9C2D-0F07B5E9C951}" destId="{6536C358-CBB7-4BBA-836D-C5D96EB49F61}" srcOrd="0" destOrd="0" presId="urn:microsoft.com/office/officeart/2005/8/layout/list1"/>
    <dgm:cxn modelId="{E2BD5141-0300-47B9-A76F-3DC2A21F4A3F}" type="presParOf" srcId="{0AEF9800-4EA1-4807-9C2D-0F07B5E9C951}" destId="{2556D42C-6F6E-4707-93D5-A38748484209}" srcOrd="1" destOrd="0" presId="urn:microsoft.com/office/officeart/2005/8/layout/list1"/>
    <dgm:cxn modelId="{9AAB7C5E-F146-4C55-AF57-1A631120E37F}" type="presParOf" srcId="{D92CF2F9-45F6-4495-A41B-FB64B749921D}" destId="{8D378782-8A0F-4F35-8E30-F3EE291DD9CA}" srcOrd="1" destOrd="0" presId="urn:microsoft.com/office/officeart/2005/8/layout/list1"/>
    <dgm:cxn modelId="{983B8127-7716-49AF-8B89-DE40D652D6B7}" type="presParOf" srcId="{D92CF2F9-45F6-4495-A41B-FB64B749921D}" destId="{93693722-E2E3-4F91-941C-E8C3DD802F6A}" srcOrd="2" destOrd="0" presId="urn:microsoft.com/office/officeart/2005/8/layout/list1"/>
    <dgm:cxn modelId="{833D82AC-64A1-48D5-985F-BE4A955E0984}" type="presParOf" srcId="{D92CF2F9-45F6-4495-A41B-FB64B749921D}" destId="{A06B3178-5D37-4C0F-A726-CD6459C2397F}" srcOrd="3" destOrd="0" presId="urn:microsoft.com/office/officeart/2005/8/layout/list1"/>
    <dgm:cxn modelId="{68A707C5-3886-4EEF-8ACE-37BB0711E19C}" type="presParOf" srcId="{D92CF2F9-45F6-4495-A41B-FB64B749921D}" destId="{31A1E48D-96E7-4875-864B-327E4F2D1958}" srcOrd="4" destOrd="0" presId="urn:microsoft.com/office/officeart/2005/8/layout/list1"/>
    <dgm:cxn modelId="{0AFC0F82-F737-4C80-A253-222638012D94}" type="presParOf" srcId="{31A1E48D-96E7-4875-864B-327E4F2D1958}" destId="{C436D515-38DC-49A1-BD66-4373730A90EE}" srcOrd="0" destOrd="0" presId="urn:microsoft.com/office/officeart/2005/8/layout/list1"/>
    <dgm:cxn modelId="{A5B5E0F8-BCE1-49CE-9155-94ACC2F3CC02}" type="presParOf" srcId="{31A1E48D-96E7-4875-864B-327E4F2D1958}" destId="{01B58C1F-B10F-4030-A1A3-E5A158ADCBDF}" srcOrd="1" destOrd="0" presId="urn:microsoft.com/office/officeart/2005/8/layout/list1"/>
    <dgm:cxn modelId="{55011514-EC2E-4187-8F05-8ACFE855976C}" type="presParOf" srcId="{D92CF2F9-45F6-4495-A41B-FB64B749921D}" destId="{17A4DD65-C0BF-4442-B40B-E86D6B6F0CB8}" srcOrd="5" destOrd="0" presId="urn:microsoft.com/office/officeart/2005/8/layout/list1"/>
    <dgm:cxn modelId="{B9C0B2D7-8911-4768-B0B0-0AF81906BDBF}" type="presParOf" srcId="{D92CF2F9-45F6-4495-A41B-FB64B749921D}" destId="{4A39C256-388E-48D4-A68F-566E5CA73F99}" srcOrd="6" destOrd="0" presId="urn:microsoft.com/office/officeart/2005/8/layout/list1"/>
    <dgm:cxn modelId="{EAC999FE-C960-49BD-8D0C-DCDB7E7200B7}" type="presParOf" srcId="{D92CF2F9-45F6-4495-A41B-FB64B749921D}" destId="{6B10E208-2BB5-439E-B359-89A4A7625124}" srcOrd="7" destOrd="0" presId="urn:microsoft.com/office/officeart/2005/8/layout/list1"/>
    <dgm:cxn modelId="{48C2436D-DCC4-45C5-9140-E555A9FE1285}" type="presParOf" srcId="{D92CF2F9-45F6-4495-A41B-FB64B749921D}" destId="{E367DB99-8F63-4910-AE25-FBC8CF7B6982}" srcOrd="8" destOrd="0" presId="urn:microsoft.com/office/officeart/2005/8/layout/list1"/>
    <dgm:cxn modelId="{15386A5A-EA71-46C3-8FC5-883D2F2ADB65}" type="presParOf" srcId="{E367DB99-8F63-4910-AE25-FBC8CF7B6982}" destId="{5205E202-6FC3-4AEF-BDD4-E708786E1E1F}" srcOrd="0" destOrd="0" presId="urn:microsoft.com/office/officeart/2005/8/layout/list1"/>
    <dgm:cxn modelId="{9A8CB4A0-60C6-4C53-A9F5-5188815EB735}" type="presParOf" srcId="{E367DB99-8F63-4910-AE25-FBC8CF7B6982}" destId="{F9B051F3-BE1E-43AA-9668-92C58605CA00}" srcOrd="1" destOrd="0" presId="urn:microsoft.com/office/officeart/2005/8/layout/list1"/>
    <dgm:cxn modelId="{AED5E0E5-9D78-4DDD-85C6-1E48AA34877E}" type="presParOf" srcId="{D92CF2F9-45F6-4495-A41B-FB64B749921D}" destId="{40187DB6-37E7-4B10-A35A-4DD698D4C1AE}" srcOrd="9" destOrd="0" presId="urn:microsoft.com/office/officeart/2005/8/layout/list1"/>
    <dgm:cxn modelId="{1EB5E269-4280-4A39-BBA9-1DD9E083D025}" type="presParOf" srcId="{D92CF2F9-45F6-4495-A41B-FB64B749921D}" destId="{E2EF0D02-7625-45B0-8714-3AC4B1304A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A3CF7-CABA-4A2E-A1B6-91139057AAA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D11DC25-CC88-47C2-99D1-E06F2863E1E4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Acquisizione immagini e           </a:t>
          </a:r>
          <a:r>
            <a:rPr lang="it-IT" dirty="0" err="1">
              <a:solidFill>
                <a:schemeClr val="tx1"/>
              </a:solidFill>
            </a:rPr>
            <a:t>pre</a:t>
          </a:r>
          <a:r>
            <a:rPr lang="it-IT" dirty="0">
              <a:solidFill>
                <a:schemeClr val="tx1"/>
              </a:solidFill>
            </a:rPr>
            <a:t>-processing:</a:t>
          </a:r>
          <a:br>
            <a:rPr lang="it-IT" dirty="0">
              <a:solidFill>
                <a:schemeClr val="tx1"/>
              </a:solidFill>
            </a:rPr>
          </a:br>
          <a:endParaRPr lang="it-IT" dirty="0">
            <a:solidFill>
              <a:schemeClr val="tx1"/>
            </a:solidFill>
          </a:endParaRPr>
        </a:p>
      </dgm:t>
    </dgm:pt>
    <dgm:pt modelId="{7DF99F6B-6AFD-48B8-BDBD-B50B51157352}" type="parTrans" cxnId="{12A7931F-B95C-4E21-8A39-EA1E52A9C1C6}">
      <dgm:prSet/>
      <dgm:spPr/>
      <dgm:t>
        <a:bodyPr/>
        <a:lstStyle/>
        <a:p>
          <a:endParaRPr lang="it-IT"/>
        </a:p>
      </dgm:t>
    </dgm:pt>
    <dgm:pt modelId="{EB4BA2EB-1FC0-444E-BB18-6874A5A55A85}" type="sibTrans" cxnId="{12A7931F-B95C-4E21-8A39-EA1E52A9C1C6}">
      <dgm:prSet/>
      <dgm:spPr>
        <a:solidFill>
          <a:srgbClr val="9A2225"/>
        </a:solidFill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7F443509-F9B0-4272-A82A-1E71D8003DDB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Applicazione del </a:t>
          </a:r>
          <a:r>
            <a:rPr lang="it-IT" dirty="0" err="1">
              <a:solidFill>
                <a:schemeClr val="tx1"/>
              </a:solidFill>
            </a:rPr>
            <a:t>Descriptor</a:t>
          </a:r>
          <a:r>
            <a:rPr lang="it-IT" dirty="0">
              <a:solidFill>
                <a:schemeClr val="tx1"/>
              </a:solidFill>
            </a:rPr>
            <a:t> (FREAK, SIFT, ORB)</a:t>
          </a:r>
        </a:p>
      </dgm:t>
    </dgm:pt>
    <dgm:pt modelId="{8EF202A8-33A7-44BA-9496-2567697A42A9}" type="parTrans" cxnId="{CBCE3415-67C7-400E-A85C-4B7DB84188F9}">
      <dgm:prSet/>
      <dgm:spPr/>
      <dgm:t>
        <a:bodyPr/>
        <a:lstStyle/>
        <a:p>
          <a:endParaRPr lang="it-IT"/>
        </a:p>
      </dgm:t>
    </dgm:pt>
    <dgm:pt modelId="{6082760D-A3AF-4A48-9CA7-DD64AF695ECD}" type="sibTrans" cxnId="{CBCE3415-67C7-400E-A85C-4B7DB84188F9}">
      <dgm:prSet/>
      <dgm:spPr>
        <a:solidFill>
          <a:srgbClr val="9A2225"/>
        </a:solidFill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28B17E74-1E5F-4B0B-9F8E-820D0B1FD6DC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Matching tra immagine sinistra e destra</a:t>
          </a:r>
        </a:p>
      </dgm:t>
    </dgm:pt>
    <dgm:pt modelId="{8186EF86-7B1B-4ECD-9911-DF59AC0C4048}" type="parTrans" cxnId="{FADDA54C-A57C-4807-B5F3-63614B8B43B8}">
      <dgm:prSet/>
      <dgm:spPr/>
      <dgm:t>
        <a:bodyPr/>
        <a:lstStyle/>
        <a:p>
          <a:endParaRPr lang="it-IT"/>
        </a:p>
      </dgm:t>
    </dgm:pt>
    <dgm:pt modelId="{57B6A643-A4FC-4732-ACB9-AE3C50680989}" type="sibTrans" cxnId="{FADDA54C-A57C-4807-B5F3-63614B8B43B8}">
      <dgm:prSet/>
      <dgm:spPr>
        <a:solidFill>
          <a:srgbClr val="9A2225"/>
        </a:solidFill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4DCD2BE4-9D3B-4C45-B2A0-9AAEBC91FE44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Triangolazione</a:t>
          </a:r>
        </a:p>
      </dgm:t>
    </dgm:pt>
    <dgm:pt modelId="{0C51D3AE-214B-4706-945C-3C58808AA5C9}" type="parTrans" cxnId="{18E10AD7-5D0E-4122-B96F-8844C19C2D01}">
      <dgm:prSet/>
      <dgm:spPr/>
      <dgm:t>
        <a:bodyPr/>
        <a:lstStyle/>
        <a:p>
          <a:endParaRPr lang="it-IT"/>
        </a:p>
      </dgm:t>
    </dgm:pt>
    <dgm:pt modelId="{B1F950B7-7299-49A9-921B-959A7AF50327}" type="sibTrans" cxnId="{18E10AD7-5D0E-4122-B96F-8844C19C2D01}">
      <dgm:prSet/>
      <dgm:spPr>
        <a:solidFill>
          <a:srgbClr val="9A2225"/>
        </a:solidFill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A3B6ADFC-0327-46D9-8C65-C3870F32E5CD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Matching tra immagini sinistre di passi consecutivi</a:t>
          </a:r>
        </a:p>
      </dgm:t>
    </dgm:pt>
    <dgm:pt modelId="{005868AD-841D-4313-87A1-6B894E85C054}" type="parTrans" cxnId="{5CB7D58A-1198-4E5F-87E2-9FA5FB6B0593}">
      <dgm:prSet/>
      <dgm:spPr/>
      <dgm:t>
        <a:bodyPr/>
        <a:lstStyle/>
        <a:p>
          <a:endParaRPr lang="it-IT"/>
        </a:p>
      </dgm:t>
    </dgm:pt>
    <dgm:pt modelId="{24863F2C-2AF6-4C88-94D5-E02A5A5771A3}" type="sibTrans" cxnId="{5CB7D58A-1198-4E5F-87E2-9FA5FB6B0593}">
      <dgm:prSet/>
      <dgm:spPr>
        <a:solidFill>
          <a:srgbClr val="9A2225"/>
        </a:solidFill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DF6F7996-EFC7-4A51-8482-2977C7F01628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 Stima rototraslazione</a:t>
          </a:r>
        </a:p>
        <a:p>
          <a:endParaRPr lang="it-IT" dirty="0">
            <a:solidFill>
              <a:schemeClr val="tx1"/>
            </a:solidFill>
          </a:endParaRPr>
        </a:p>
      </dgm:t>
    </dgm:pt>
    <dgm:pt modelId="{8F4BB526-21CF-4489-8CFB-53790779D0B5}" type="parTrans" cxnId="{80D2E873-B485-4E65-9D7E-BCBB53453A1F}">
      <dgm:prSet/>
      <dgm:spPr/>
      <dgm:t>
        <a:bodyPr/>
        <a:lstStyle/>
        <a:p>
          <a:endParaRPr lang="it-IT"/>
        </a:p>
      </dgm:t>
    </dgm:pt>
    <dgm:pt modelId="{1E99913E-0EE6-4F50-BD77-8A2EB9C45BA1}" type="sibTrans" cxnId="{80D2E873-B485-4E65-9D7E-BCBB53453A1F}">
      <dgm:prSet/>
      <dgm:spPr>
        <a:solidFill>
          <a:srgbClr val="9A2225"/>
        </a:solidFill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439B0226-DECA-4B2E-8D57-C8392D9E52B5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Ottimizzazione non lineare della posa</a:t>
          </a:r>
        </a:p>
      </dgm:t>
    </dgm:pt>
    <dgm:pt modelId="{B763F46B-7A1D-4EDB-98A4-726BC5B213C5}" type="parTrans" cxnId="{0182BC2D-37AA-4329-87E2-CC925E782581}">
      <dgm:prSet/>
      <dgm:spPr/>
      <dgm:t>
        <a:bodyPr/>
        <a:lstStyle/>
        <a:p>
          <a:endParaRPr lang="it-IT"/>
        </a:p>
      </dgm:t>
    </dgm:pt>
    <dgm:pt modelId="{06996272-03C3-4897-A421-AEE66772FB66}" type="sibTrans" cxnId="{0182BC2D-37AA-4329-87E2-CC925E782581}">
      <dgm:prSet/>
      <dgm:spPr/>
      <dgm:t>
        <a:bodyPr/>
        <a:lstStyle/>
        <a:p>
          <a:endParaRPr lang="it-IT"/>
        </a:p>
      </dgm:t>
    </dgm:pt>
    <dgm:pt modelId="{81FBA729-CDB1-4D63-95D5-411AF65DF311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Applicazione del Detector (Harris, SIFT, ORB) </a:t>
          </a:r>
        </a:p>
      </dgm:t>
    </dgm:pt>
    <dgm:pt modelId="{DEB0DEE2-6F7F-4EDF-9ACF-66DD0CF734DD}" type="parTrans" cxnId="{6AC8FAFF-3A3F-47B3-BEB1-31BE488425BC}">
      <dgm:prSet/>
      <dgm:spPr/>
      <dgm:t>
        <a:bodyPr/>
        <a:lstStyle/>
        <a:p>
          <a:endParaRPr lang="it-IT"/>
        </a:p>
      </dgm:t>
    </dgm:pt>
    <dgm:pt modelId="{38182FAE-8E3E-409C-B013-8CD7D6030960}" type="sibTrans" cxnId="{6AC8FAFF-3A3F-47B3-BEB1-31BE488425BC}">
      <dgm:prSet/>
      <dgm:spPr>
        <a:solidFill>
          <a:srgbClr val="9A2225"/>
        </a:solidFill>
        <a:ln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54199A38-4CAE-43C0-A855-76C5514A259F}" type="pres">
      <dgm:prSet presAssocID="{E66A3CF7-CABA-4A2E-A1B6-91139057AAAA}" presName="diagram" presStyleCnt="0">
        <dgm:presLayoutVars>
          <dgm:dir/>
          <dgm:resizeHandles val="exact"/>
        </dgm:presLayoutVars>
      </dgm:prSet>
      <dgm:spPr/>
    </dgm:pt>
    <dgm:pt modelId="{EDE59F6A-CDE1-4A1F-B89E-2809776372BA}" type="pres">
      <dgm:prSet presAssocID="{6D11DC25-CC88-47C2-99D1-E06F2863E1E4}" presName="node" presStyleLbl="node1" presStyleIdx="0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926A83CC-3628-451B-AED8-8A93185A3FA3}" type="pres">
      <dgm:prSet presAssocID="{EB4BA2EB-1FC0-444E-BB18-6874A5A55A85}" presName="sibTrans" presStyleLbl="sibTrans2D1" presStyleIdx="0" presStyleCnt="7"/>
      <dgm:spPr/>
    </dgm:pt>
    <dgm:pt modelId="{A86D51EE-7D1C-45C9-8433-292180C167DA}" type="pres">
      <dgm:prSet presAssocID="{EB4BA2EB-1FC0-444E-BB18-6874A5A55A85}" presName="connectorText" presStyleLbl="sibTrans2D1" presStyleIdx="0" presStyleCnt="7"/>
      <dgm:spPr/>
    </dgm:pt>
    <dgm:pt modelId="{3BA245A4-E45B-4812-ADDD-581C0FB260E6}" type="pres">
      <dgm:prSet presAssocID="{81FBA729-CDB1-4D63-95D5-411AF65DF311}" presName="node" presStyleLbl="node1" presStyleIdx="1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2DF018E9-74BB-4167-ACE2-2920B16E07D2}" type="pres">
      <dgm:prSet presAssocID="{38182FAE-8E3E-409C-B013-8CD7D6030960}" presName="sibTrans" presStyleLbl="sibTrans2D1" presStyleIdx="1" presStyleCnt="7"/>
      <dgm:spPr/>
    </dgm:pt>
    <dgm:pt modelId="{BE1FC573-4D61-45D6-9E9C-15CC6DE64BF5}" type="pres">
      <dgm:prSet presAssocID="{38182FAE-8E3E-409C-B013-8CD7D6030960}" presName="connectorText" presStyleLbl="sibTrans2D1" presStyleIdx="1" presStyleCnt="7"/>
      <dgm:spPr/>
    </dgm:pt>
    <dgm:pt modelId="{5FA51A79-6E3C-4840-BE1D-C46B2C47AE98}" type="pres">
      <dgm:prSet presAssocID="{7F443509-F9B0-4272-A82A-1E71D8003DDB}" presName="node" presStyleLbl="node1" presStyleIdx="2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D362BE90-715E-4272-A7D8-AA0E7FE1695F}" type="pres">
      <dgm:prSet presAssocID="{6082760D-A3AF-4A48-9CA7-DD64AF695ECD}" presName="sibTrans" presStyleLbl="sibTrans2D1" presStyleIdx="2" presStyleCnt="7"/>
      <dgm:spPr/>
    </dgm:pt>
    <dgm:pt modelId="{71B73437-FB8D-4C0C-BE78-A8E46D7B438F}" type="pres">
      <dgm:prSet presAssocID="{6082760D-A3AF-4A48-9CA7-DD64AF695ECD}" presName="connectorText" presStyleLbl="sibTrans2D1" presStyleIdx="2" presStyleCnt="7"/>
      <dgm:spPr/>
    </dgm:pt>
    <dgm:pt modelId="{A78039A9-12C6-4E90-9792-F465F6F0EEBD}" type="pres">
      <dgm:prSet presAssocID="{28B17E74-1E5F-4B0B-9F8E-820D0B1FD6DC}" presName="node" presStyleLbl="node1" presStyleIdx="3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9ECBDE5E-22D7-4BE8-B2C9-6D971A0EA6E9}" type="pres">
      <dgm:prSet presAssocID="{57B6A643-A4FC-4732-ACB9-AE3C50680989}" presName="sibTrans" presStyleLbl="sibTrans2D1" presStyleIdx="3" presStyleCnt="7"/>
      <dgm:spPr/>
    </dgm:pt>
    <dgm:pt modelId="{20E71C1B-DA1D-43E1-B20D-929C8851C5D2}" type="pres">
      <dgm:prSet presAssocID="{57B6A643-A4FC-4732-ACB9-AE3C50680989}" presName="connectorText" presStyleLbl="sibTrans2D1" presStyleIdx="3" presStyleCnt="7"/>
      <dgm:spPr/>
    </dgm:pt>
    <dgm:pt modelId="{7B132923-A904-44CE-AE7C-5A7710D55A8E}" type="pres">
      <dgm:prSet presAssocID="{4DCD2BE4-9D3B-4C45-B2A0-9AAEBC91FE44}" presName="node" presStyleLbl="node1" presStyleIdx="4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8EF9673C-EEDB-48D9-8977-91B10E66BFAE}" type="pres">
      <dgm:prSet presAssocID="{B1F950B7-7299-49A9-921B-959A7AF50327}" presName="sibTrans" presStyleLbl="sibTrans2D1" presStyleIdx="4" presStyleCnt="7"/>
      <dgm:spPr/>
    </dgm:pt>
    <dgm:pt modelId="{0FFDB0F8-E030-46A7-9F2C-CED50ACF1DA5}" type="pres">
      <dgm:prSet presAssocID="{B1F950B7-7299-49A9-921B-959A7AF50327}" presName="connectorText" presStyleLbl="sibTrans2D1" presStyleIdx="4" presStyleCnt="7"/>
      <dgm:spPr/>
    </dgm:pt>
    <dgm:pt modelId="{59814A85-3B33-49ED-AE31-B6B33E1DB490}" type="pres">
      <dgm:prSet presAssocID="{A3B6ADFC-0327-46D9-8C65-C3870F32E5CD}" presName="node" presStyleLbl="node1" presStyleIdx="5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296F5482-4F22-42CD-8A16-40043F684955}" type="pres">
      <dgm:prSet presAssocID="{24863F2C-2AF6-4C88-94D5-E02A5A5771A3}" presName="sibTrans" presStyleLbl="sibTrans2D1" presStyleIdx="5" presStyleCnt="7"/>
      <dgm:spPr/>
    </dgm:pt>
    <dgm:pt modelId="{95D1312B-7984-4FB0-9CA7-EC7302BD8532}" type="pres">
      <dgm:prSet presAssocID="{24863F2C-2AF6-4C88-94D5-E02A5A5771A3}" presName="connectorText" presStyleLbl="sibTrans2D1" presStyleIdx="5" presStyleCnt="7"/>
      <dgm:spPr/>
    </dgm:pt>
    <dgm:pt modelId="{BB56FE39-5638-4A28-8B8E-148F13FFE494}" type="pres">
      <dgm:prSet presAssocID="{DF6F7996-EFC7-4A51-8482-2977C7F01628}" presName="node" presStyleLbl="node1" presStyleIdx="6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E43B369C-F083-46CD-A9AF-DFFC9939F132}" type="pres">
      <dgm:prSet presAssocID="{1E99913E-0EE6-4F50-BD77-8A2EB9C45BA1}" presName="sibTrans" presStyleLbl="sibTrans2D1" presStyleIdx="6" presStyleCnt="7"/>
      <dgm:spPr/>
    </dgm:pt>
    <dgm:pt modelId="{BEF3B810-C516-4966-92DB-B75FDC2AADC7}" type="pres">
      <dgm:prSet presAssocID="{1E99913E-0EE6-4F50-BD77-8A2EB9C45BA1}" presName="connectorText" presStyleLbl="sibTrans2D1" presStyleIdx="6" presStyleCnt="7"/>
      <dgm:spPr/>
    </dgm:pt>
    <dgm:pt modelId="{9D566D85-1AED-4A47-BA18-21974F14D4C4}" type="pres">
      <dgm:prSet presAssocID="{439B0226-DECA-4B2E-8D57-C8392D9E52B5}" presName="node" presStyleLbl="node1" presStyleIdx="7" presStyleCnt="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BCE3415-67C7-400E-A85C-4B7DB84188F9}" srcId="{E66A3CF7-CABA-4A2E-A1B6-91139057AAAA}" destId="{7F443509-F9B0-4272-A82A-1E71D8003DDB}" srcOrd="2" destOrd="0" parTransId="{8EF202A8-33A7-44BA-9496-2567697A42A9}" sibTransId="{6082760D-A3AF-4A48-9CA7-DD64AF695ECD}"/>
    <dgm:cxn modelId="{12A7931F-B95C-4E21-8A39-EA1E52A9C1C6}" srcId="{E66A3CF7-CABA-4A2E-A1B6-91139057AAAA}" destId="{6D11DC25-CC88-47C2-99D1-E06F2863E1E4}" srcOrd="0" destOrd="0" parTransId="{7DF99F6B-6AFD-48B8-BDBD-B50B51157352}" sibTransId="{EB4BA2EB-1FC0-444E-BB18-6874A5A55A85}"/>
    <dgm:cxn modelId="{0182BC2D-37AA-4329-87E2-CC925E782581}" srcId="{E66A3CF7-CABA-4A2E-A1B6-91139057AAAA}" destId="{439B0226-DECA-4B2E-8D57-C8392D9E52B5}" srcOrd="7" destOrd="0" parTransId="{B763F46B-7A1D-4EDB-98A4-726BC5B213C5}" sibTransId="{06996272-03C3-4897-A421-AEE66772FB66}"/>
    <dgm:cxn modelId="{AD9AF92D-AAB3-42E0-83DF-4347EDB0E839}" type="presOf" srcId="{B1F950B7-7299-49A9-921B-959A7AF50327}" destId="{8EF9673C-EEDB-48D9-8977-91B10E66BFAE}" srcOrd="0" destOrd="0" presId="urn:microsoft.com/office/officeart/2005/8/layout/process5"/>
    <dgm:cxn modelId="{DCC9792F-19B3-41DD-ADA4-D2186B717BEB}" type="presOf" srcId="{7F443509-F9B0-4272-A82A-1E71D8003DDB}" destId="{5FA51A79-6E3C-4840-BE1D-C46B2C47AE98}" srcOrd="0" destOrd="0" presId="urn:microsoft.com/office/officeart/2005/8/layout/process5"/>
    <dgm:cxn modelId="{C2680433-E570-41FF-9770-82B528434EC3}" type="presOf" srcId="{28B17E74-1E5F-4B0B-9F8E-820D0B1FD6DC}" destId="{A78039A9-12C6-4E90-9792-F465F6F0EEBD}" srcOrd="0" destOrd="0" presId="urn:microsoft.com/office/officeart/2005/8/layout/process5"/>
    <dgm:cxn modelId="{1E5E9364-E0DF-4DAC-B2A3-3EA90DFC249C}" type="presOf" srcId="{EB4BA2EB-1FC0-444E-BB18-6874A5A55A85}" destId="{A86D51EE-7D1C-45C9-8433-292180C167DA}" srcOrd="1" destOrd="0" presId="urn:microsoft.com/office/officeart/2005/8/layout/process5"/>
    <dgm:cxn modelId="{0912FF6B-ACAB-4D5F-A695-527EBF655933}" type="presOf" srcId="{A3B6ADFC-0327-46D9-8C65-C3870F32E5CD}" destId="{59814A85-3B33-49ED-AE31-B6B33E1DB490}" srcOrd="0" destOrd="0" presId="urn:microsoft.com/office/officeart/2005/8/layout/process5"/>
    <dgm:cxn modelId="{FADDA54C-A57C-4807-B5F3-63614B8B43B8}" srcId="{E66A3CF7-CABA-4A2E-A1B6-91139057AAAA}" destId="{28B17E74-1E5F-4B0B-9F8E-820D0B1FD6DC}" srcOrd="3" destOrd="0" parTransId="{8186EF86-7B1B-4ECD-9911-DF59AC0C4048}" sibTransId="{57B6A643-A4FC-4732-ACB9-AE3C50680989}"/>
    <dgm:cxn modelId="{EFBE1D6E-278D-494F-A96C-04C535EF1FBC}" type="presOf" srcId="{57B6A643-A4FC-4732-ACB9-AE3C50680989}" destId="{20E71C1B-DA1D-43E1-B20D-929C8851C5D2}" srcOrd="1" destOrd="0" presId="urn:microsoft.com/office/officeart/2005/8/layout/process5"/>
    <dgm:cxn modelId="{22296B6F-53DB-4C73-909A-60A60C49807D}" type="presOf" srcId="{24863F2C-2AF6-4C88-94D5-E02A5A5771A3}" destId="{296F5482-4F22-42CD-8A16-40043F684955}" srcOrd="0" destOrd="0" presId="urn:microsoft.com/office/officeart/2005/8/layout/process5"/>
    <dgm:cxn modelId="{80D2E873-B485-4E65-9D7E-BCBB53453A1F}" srcId="{E66A3CF7-CABA-4A2E-A1B6-91139057AAAA}" destId="{DF6F7996-EFC7-4A51-8482-2977C7F01628}" srcOrd="6" destOrd="0" parTransId="{8F4BB526-21CF-4489-8CFB-53790779D0B5}" sibTransId="{1E99913E-0EE6-4F50-BD77-8A2EB9C45BA1}"/>
    <dgm:cxn modelId="{E682737D-1B23-42A8-8F4E-54F35C19DD0B}" type="presOf" srcId="{24863F2C-2AF6-4C88-94D5-E02A5A5771A3}" destId="{95D1312B-7984-4FB0-9CA7-EC7302BD8532}" srcOrd="1" destOrd="0" presId="urn:microsoft.com/office/officeart/2005/8/layout/process5"/>
    <dgm:cxn modelId="{A62FD186-935C-48A3-80F0-EEE21A1EDDAA}" type="presOf" srcId="{1E99913E-0EE6-4F50-BD77-8A2EB9C45BA1}" destId="{BEF3B810-C516-4966-92DB-B75FDC2AADC7}" srcOrd="1" destOrd="0" presId="urn:microsoft.com/office/officeart/2005/8/layout/process5"/>
    <dgm:cxn modelId="{5CB7D58A-1198-4E5F-87E2-9FA5FB6B0593}" srcId="{E66A3CF7-CABA-4A2E-A1B6-91139057AAAA}" destId="{A3B6ADFC-0327-46D9-8C65-C3870F32E5CD}" srcOrd="5" destOrd="0" parTransId="{005868AD-841D-4313-87A1-6B894E85C054}" sibTransId="{24863F2C-2AF6-4C88-94D5-E02A5A5771A3}"/>
    <dgm:cxn modelId="{3F888191-1122-454F-A973-6BF04BED893F}" type="presOf" srcId="{E66A3CF7-CABA-4A2E-A1B6-91139057AAAA}" destId="{54199A38-4CAE-43C0-A855-76C5514A259F}" srcOrd="0" destOrd="0" presId="urn:microsoft.com/office/officeart/2005/8/layout/process5"/>
    <dgm:cxn modelId="{34647C94-9886-40C7-A51B-D0757DC13684}" type="presOf" srcId="{EB4BA2EB-1FC0-444E-BB18-6874A5A55A85}" destId="{926A83CC-3628-451B-AED8-8A93185A3FA3}" srcOrd="0" destOrd="0" presId="urn:microsoft.com/office/officeart/2005/8/layout/process5"/>
    <dgm:cxn modelId="{6BF7E6AD-C884-4088-9165-0DEB4013F701}" type="presOf" srcId="{81FBA729-CDB1-4D63-95D5-411AF65DF311}" destId="{3BA245A4-E45B-4812-ADDD-581C0FB260E6}" srcOrd="0" destOrd="0" presId="urn:microsoft.com/office/officeart/2005/8/layout/process5"/>
    <dgm:cxn modelId="{9A8092AF-5BBC-46EC-BC72-5A2C1F2343D1}" type="presOf" srcId="{1E99913E-0EE6-4F50-BD77-8A2EB9C45BA1}" destId="{E43B369C-F083-46CD-A9AF-DFFC9939F132}" srcOrd="0" destOrd="0" presId="urn:microsoft.com/office/officeart/2005/8/layout/process5"/>
    <dgm:cxn modelId="{EBCCA2B0-872A-4B45-8E74-03B4AF5BE0B5}" type="presOf" srcId="{6D11DC25-CC88-47C2-99D1-E06F2863E1E4}" destId="{EDE59F6A-CDE1-4A1F-B89E-2809776372BA}" srcOrd="0" destOrd="0" presId="urn:microsoft.com/office/officeart/2005/8/layout/process5"/>
    <dgm:cxn modelId="{ED8064B1-3123-4E42-8562-81177705F32E}" type="presOf" srcId="{6082760D-A3AF-4A48-9CA7-DD64AF695ECD}" destId="{71B73437-FB8D-4C0C-BE78-A8E46D7B438F}" srcOrd="1" destOrd="0" presId="urn:microsoft.com/office/officeart/2005/8/layout/process5"/>
    <dgm:cxn modelId="{50827CB2-8963-4820-B28C-EFC8ED655B0C}" type="presOf" srcId="{38182FAE-8E3E-409C-B013-8CD7D6030960}" destId="{BE1FC573-4D61-45D6-9E9C-15CC6DE64BF5}" srcOrd="1" destOrd="0" presId="urn:microsoft.com/office/officeart/2005/8/layout/process5"/>
    <dgm:cxn modelId="{42D875B3-AABE-4D49-893D-D361D3032901}" type="presOf" srcId="{439B0226-DECA-4B2E-8D57-C8392D9E52B5}" destId="{9D566D85-1AED-4A47-BA18-21974F14D4C4}" srcOrd="0" destOrd="0" presId="urn:microsoft.com/office/officeart/2005/8/layout/process5"/>
    <dgm:cxn modelId="{A33A34C1-1AAA-4B5D-952A-9116261B3B63}" type="presOf" srcId="{57B6A643-A4FC-4732-ACB9-AE3C50680989}" destId="{9ECBDE5E-22D7-4BE8-B2C9-6D971A0EA6E9}" srcOrd="0" destOrd="0" presId="urn:microsoft.com/office/officeart/2005/8/layout/process5"/>
    <dgm:cxn modelId="{8E8B25C3-0FC1-4BA6-853E-3AC25C515D21}" type="presOf" srcId="{4DCD2BE4-9D3B-4C45-B2A0-9AAEBC91FE44}" destId="{7B132923-A904-44CE-AE7C-5A7710D55A8E}" srcOrd="0" destOrd="0" presId="urn:microsoft.com/office/officeart/2005/8/layout/process5"/>
    <dgm:cxn modelId="{084096C4-C963-42B5-A653-4A83020AB920}" type="presOf" srcId="{DF6F7996-EFC7-4A51-8482-2977C7F01628}" destId="{BB56FE39-5638-4A28-8B8E-148F13FFE494}" srcOrd="0" destOrd="0" presId="urn:microsoft.com/office/officeart/2005/8/layout/process5"/>
    <dgm:cxn modelId="{C03A0EC5-8AEC-4749-97E5-10DB42B7F717}" type="presOf" srcId="{38182FAE-8E3E-409C-B013-8CD7D6030960}" destId="{2DF018E9-74BB-4167-ACE2-2920B16E07D2}" srcOrd="0" destOrd="0" presId="urn:microsoft.com/office/officeart/2005/8/layout/process5"/>
    <dgm:cxn modelId="{18E10AD7-5D0E-4122-B96F-8844C19C2D01}" srcId="{E66A3CF7-CABA-4A2E-A1B6-91139057AAAA}" destId="{4DCD2BE4-9D3B-4C45-B2A0-9AAEBC91FE44}" srcOrd="4" destOrd="0" parTransId="{0C51D3AE-214B-4706-945C-3C58808AA5C9}" sibTransId="{B1F950B7-7299-49A9-921B-959A7AF50327}"/>
    <dgm:cxn modelId="{30BA4CE3-E263-48CE-A100-9C1F5A4495F2}" type="presOf" srcId="{B1F950B7-7299-49A9-921B-959A7AF50327}" destId="{0FFDB0F8-E030-46A7-9F2C-CED50ACF1DA5}" srcOrd="1" destOrd="0" presId="urn:microsoft.com/office/officeart/2005/8/layout/process5"/>
    <dgm:cxn modelId="{435D10F9-7518-4F36-A06C-7F28227664AA}" type="presOf" srcId="{6082760D-A3AF-4A48-9CA7-DD64AF695ECD}" destId="{D362BE90-715E-4272-A7D8-AA0E7FE1695F}" srcOrd="0" destOrd="0" presId="urn:microsoft.com/office/officeart/2005/8/layout/process5"/>
    <dgm:cxn modelId="{6AC8FAFF-3A3F-47B3-BEB1-31BE488425BC}" srcId="{E66A3CF7-CABA-4A2E-A1B6-91139057AAAA}" destId="{81FBA729-CDB1-4D63-95D5-411AF65DF311}" srcOrd="1" destOrd="0" parTransId="{DEB0DEE2-6F7F-4EDF-9ACF-66DD0CF734DD}" sibTransId="{38182FAE-8E3E-409C-B013-8CD7D6030960}"/>
    <dgm:cxn modelId="{FADEDFC0-CE89-4DA0-8B24-BEE34FF40F8E}" type="presParOf" srcId="{54199A38-4CAE-43C0-A855-76C5514A259F}" destId="{EDE59F6A-CDE1-4A1F-B89E-2809776372BA}" srcOrd="0" destOrd="0" presId="urn:microsoft.com/office/officeart/2005/8/layout/process5"/>
    <dgm:cxn modelId="{391D53FA-F8DE-4A42-9F91-64A4FD724AC9}" type="presParOf" srcId="{54199A38-4CAE-43C0-A855-76C5514A259F}" destId="{926A83CC-3628-451B-AED8-8A93185A3FA3}" srcOrd="1" destOrd="0" presId="urn:microsoft.com/office/officeart/2005/8/layout/process5"/>
    <dgm:cxn modelId="{FC84404F-DBEB-465B-A427-853D126999B9}" type="presParOf" srcId="{926A83CC-3628-451B-AED8-8A93185A3FA3}" destId="{A86D51EE-7D1C-45C9-8433-292180C167DA}" srcOrd="0" destOrd="0" presId="urn:microsoft.com/office/officeart/2005/8/layout/process5"/>
    <dgm:cxn modelId="{F8659985-616D-474F-B288-F3874F5FB832}" type="presParOf" srcId="{54199A38-4CAE-43C0-A855-76C5514A259F}" destId="{3BA245A4-E45B-4812-ADDD-581C0FB260E6}" srcOrd="2" destOrd="0" presId="urn:microsoft.com/office/officeart/2005/8/layout/process5"/>
    <dgm:cxn modelId="{8B1FE198-6C15-471C-904D-47981E3612D8}" type="presParOf" srcId="{54199A38-4CAE-43C0-A855-76C5514A259F}" destId="{2DF018E9-74BB-4167-ACE2-2920B16E07D2}" srcOrd="3" destOrd="0" presId="urn:microsoft.com/office/officeart/2005/8/layout/process5"/>
    <dgm:cxn modelId="{95B8D51D-A03A-4373-8176-AA1C6035E14F}" type="presParOf" srcId="{2DF018E9-74BB-4167-ACE2-2920B16E07D2}" destId="{BE1FC573-4D61-45D6-9E9C-15CC6DE64BF5}" srcOrd="0" destOrd="0" presId="urn:microsoft.com/office/officeart/2005/8/layout/process5"/>
    <dgm:cxn modelId="{0CA19171-13F9-4002-9445-E86BAFF082D0}" type="presParOf" srcId="{54199A38-4CAE-43C0-A855-76C5514A259F}" destId="{5FA51A79-6E3C-4840-BE1D-C46B2C47AE98}" srcOrd="4" destOrd="0" presId="urn:microsoft.com/office/officeart/2005/8/layout/process5"/>
    <dgm:cxn modelId="{005C49C5-A0DA-4470-98D9-1B621ECEF6CC}" type="presParOf" srcId="{54199A38-4CAE-43C0-A855-76C5514A259F}" destId="{D362BE90-715E-4272-A7D8-AA0E7FE1695F}" srcOrd="5" destOrd="0" presId="urn:microsoft.com/office/officeart/2005/8/layout/process5"/>
    <dgm:cxn modelId="{C190B552-1D65-4B07-8B9E-293101A37D8A}" type="presParOf" srcId="{D362BE90-715E-4272-A7D8-AA0E7FE1695F}" destId="{71B73437-FB8D-4C0C-BE78-A8E46D7B438F}" srcOrd="0" destOrd="0" presId="urn:microsoft.com/office/officeart/2005/8/layout/process5"/>
    <dgm:cxn modelId="{5DD93BFB-5C92-4C61-84BF-CD9E4AE1E399}" type="presParOf" srcId="{54199A38-4CAE-43C0-A855-76C5514A259F}" destId="{A78039A9-12C6-4E90-9792-F465F6F0EEBD}" srcOrd="6" destOrd="0" presId="urn:microsoft.com/office/officeart/2005/8/layout/process5"/>
    <dgm:cxn modelId="{6B0E8A99-5CAB-4C40-822E-4451B7BB6081}" type="presParOf" srcId="{54199A38-4CAE-43C0-A855-76C5514A259F}" destId="{9ECBDE5E-22D7-4BE8-B2C9-6D971A0EA6E9}" srcOrd="7" destOrd="0" presId="urn:microsoft.com/office/officeart/2005/8/layout/process5"/>
    <dgm:cxn modelId="{B02DFB8D-8303-48A9-B177-D3720CAA24B1}" type="presParOf" srcId="{9ECBDE5E-22D7-4BE8-B2C9-6D971A0EA6E9}" destId="{20E71C1B-DA1D-43E1-B20D-929C8851C5D2}" srcOrd="0" destOrd="0" presId="urn:microsoft.com/office/officeart/2005/8/layout/process5"/>
    <dgm:cxn modelId="{F4513585-E5CE-47A7-A60A-D9800AF2D40A}" type="presParOf" srcId="{54199A38-4CAE-43C0-A855-76C5514A259F}" destId="{7B132923-A904-44CE-AE7C-5A7710D55A8E}" srcOrd="8" destOrd="0" presId="urn:microsoft.com/office/officeart/2005/8/layout/process5"/>
    <dgm:cxn modelId="{625C578A-C1F5-4EB8-8932-C87ACB379B52}" type="presParOf" srcId="{54199A38-4CAE-43C0-A855-76C5514A259F}" destId="{8EF9673C-EEDB-48D9-8977-91B10E66BFAE}" srcOrd="9" destOrd="0" presId="urn:microsoft.com/office/officeart/2005/8/layout/process5"/>
    <dgm:cxn modelId="{FE514E6A-6649-4C16-9760-5392DD90E68D}" type="presParOf" srcId="{8EF9673C-EEDB-48D9-8977-91B10E66BFAE}" destId="{0FFDB0F8-E030-46A7-9F2C-CED50ACF1DA5}" srcOrd="0" destOrd="0" presId="urn:microsoft.com/office/officeart/2005/8/layout/process5"/>
    <dgm:cxn modelId="{138318D1-A552-4823-BCCA-E3D417B73FD8}" type="presParOf" srcId="{54199A38-4CAE-43C0-A855-76C5514A259F}" destId="{59814A85-3B33-49ED-AE31-B6B33E1DB490}" srcOrd="10" destOrd="0" presId="urn:microsoft.com/office/officeart/2005/8/layout/process5"/>
    <dgm:cxn modelId="{CAF05694-631F-40FF-94E8-FEB644742EF8}" type="presParOf" srcId="{54199A38-4CAE-43C0-A855-76C5514A259F}" destId="{296F5482-4F22-42CD-8A16-40043F684955}" srcOrd="11" destOrd="0" presId="urn:microsoft.com/office/officeart/2005/8/layout/process5"/>
    <dgm:cxn modelId="{BAD21F2B-919B-4002-8DF4-86BB22361378}" type="presParOf" srcId="{296F5482-4F22-42CD-8A16-40043F684955}" destId="{95D1312B-7984-4FB0-9CA7-EC7302BD8532}" srcOrd="0" destOrd="0" presId="urn:microsoft.com/office/officeart/2005/8/layout/process5"/>
    <dgm:cxn modelId="{5DE48CCF-C991-4D0D-A39B-E8D4261F3353}" type="presParOf" srcId="{54199A38-4CAE-43C0-A855-76C5514A259F}" destId="{BB56FE39-5638-4A28-8B8E-148F13FFE494}" srcOrd="12" destOrd="0" presId="urn:microsoft.com/office/officeart/2005/8/layout/process5"/>
    <dgm:cxn modelId="{32967FE6-FB3E-4798-B9E4-BDA6B0AA9C02}" type="presParOf" srcId="{54199A38-4CAE-43C0-A855-76C5514A259F}" destId="{E43B369C-F083-46CD-A9AF-DFFC9939F132}" srcOrd="13" destOrd="0" presId="urn:microsoft.com/office/officeart/2005/8/layout/process5"/>
    <dgm:cxn modelId="{98C7C6D4-E802-4CE9-81AC-F784FA6BCA8D}" type="presParOf" srcId="{E43B369C-F083-46CD-A9AF-DFFC9939F132}" destId="{BEF3B810-C516-4966-92DB-B75FDC2AADC7}" srcOrd="0" destOrd="0" presId="urn:microsoft.com/office/officeart/2005/8/layout/process5"/>
    <dgm:cxn modelId="{820778AB-E268-4247-B9FD-2E0522A90ED1}" type="presParOf" srcId="{54199A38-4CAE-43C0-A855-76C5514A259F}" destId="{9D566D85-1AED-4A47-BA18-21974F14D4C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B75E2D-2244-480C-8621-08728715324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A043C9-7E60-4E36-8361-729310E994AC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HARRIS</a:t>
          </a:r>
        </a:p>
      </dgm:t>
    </dgm:pt>
    <dgm:pt modelId="{3254BD91-ACC0-4C52-8F15-F12B947A319F}" type="parTrans" cxnId="{16161E7F-915C-4F3E-A64F-CD146C0766BB}">
      <dgm:prSet/>
      <dgm:spPr/>
      <dgm:t>
        <a:bodyPr/>
        <a:lstStyle/>
        <a:p>
          <a:endParaRPr lang="it-IT"/>
        </a:p>
      </dgm:t>
    </dgm:pt>
    <dgm:pt modelId="{61B8FD22-08B8-4A6F-AF7D-58E626611FC0}" type="sibTrans" cxnId="{16161E7F-915C-4F3E-A64F-CD146C0766BB}">
      <dgm:prSet/>
      <dgm:spPr/>
      <dgm:t>
        <a:bodyPr/>
        <a:lstStyle/>
        <a:p>
          <a:endParaRPr lang="it-IT"/>
        </a:p>
      </dgm:t>
    </dgm:pt>
    <dgm:pt modelId="{8C1CA459-D73D-469A-94EC-F84C4075A8FB}">
      <dgm:prSet phldrT="[Testo]"/>
      <dgm:spPr>
        <a:ln w="19050">
          <a:solidFill>
            <a:srgbClr val="9A2225"/>
          </a:solidFill>
        </a:ln>
      </dgm:spPr>
      <dgm:t>
        <a:bodyPr/>
        <a:lstStyle/>
        <a:p>
          <a:endParaRPr lang="it-IT" dirty="0"/>
        </a:p>
      </dgm:t>
    </dgm:pt>
    <dgm:pt modelId="{9863FC6E-0716-4972-A672-AC5216683F09}" type="parTrans" cxnId="{75841807-3895-4E30-BDAF-177607A408A4}">
      <dgm:prSet/>
      <dgm:spPr/>
      <dgm:t>
        <a:bodyPr/>
        <a:lstStyle/>
        <a:p>
          <a:endParaRPr lang="it-IT"/>
        </a:p>
      </dgm:t>
    </dgm:pt>
    <dgm:pt modelId="{A265468F-4C2F-4E14-B1F7-28BD120EF0F7}" type="sibTrans" cxnId="{75841807-3895-4E30-BDAF-177607A408A4}">
      <dgm:prSet/>
      <dgm:spPr/>
      <dgm:t>
        <a:bodyPr/>
        <a:lstStyle/>
        <a:p>
          <a:endParaRPr lang="it-IT"/>
        </a:p>
      </dgm:t>
    </dgm:pt>
    <dgm:pt modelId="{5600EE96-67E1-4B67-83A2-627CDDE7C736}">
      <dgm:prSet phldrT="[Testo]" phldr="1"/>
      <dgm:spPr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89D1F9BD-476B-4C3B-8C3F-C4E7C7F665A5}" type="parTrans" cxnId="{6BAAC8B9-9FAF-4147-9FDB-E53ACB443290}">
      <dgm:prSet/>
      <dgm:spPr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D95D79F8-C41C-4F99-A743-7D7813274964}" type="sibTrans" cxnId="{6BAAC8B9-9FAF-4147-9FDB-E53ACB443290}">
      <dgm:prSet/>
      <dgm:spPr/>
      <dgm:t>
        <a:bodyPr/>
        <a:lstStyle/>
        <a:p>
          <a:endParaRPr lang="it-IT"/>
        </a:p>
      </dgm:t>
    </dgm:pt>
    <dgm:pt modelId="{A82BAFCA-CA1B-4BD7-9FE4-0DD390BF426F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SIFT</a:t>
          </a:r>
        </a:p>
      </dgm:t>
    </dgm:pt>
    <dgm:pt modelId="{2B85A62B-A379-44F1-B47D-39C4AD17F880}" type="parTrans" cxnId="{8636CC60-CAFA-4E99-98E1-37CDBC39FAF4}">
      <dgm:prSet/>
      <dgm:spPr/>
      <dgm:t>
        <a:bodyPr/>
        <a:lstStyle/>
        <a:p>
          <a:endParaRPr lang="it-IT"/>
        </a:p>
      </dgm:t>
    </dgm:pt>
    <dgm:pt modelId="{0961802A-13B1-4821-AA75-0363C71A0DEA}" type="sibTrans" cxnId="{8636CC60-CAFA-4E99-98E1-37CDBC39FAF4}">
      <dgm:prSet/>
      <dgm:spPr/>
      <dgm:t>
        <a:bodyPr/>
        <a:lstStyle/>
        <a:p>
          <a:endParaRPr lang="it-IT"/>
        </a:p>
      </dgm:t>
    </dgm:pt>
    <dgm:pt modelId="{DE3968BD-1B7A-4283-8FEA-166B2DB605AF}">
      <dgm:prSet phldrT="[Testo]" phldr="1"/>
      <dgm:spPr>
        <a:ln w="19050">
          <a:solidFill>
            <a:srgbClr val="9A2225"/>
          </a:solidFill>
        </a:ln>
      </dgm:spPr>
      <dgm:t>
        <a:bodyPr/>
        <a:lstStyle/>
        <a:p>
          <a:endParaRPr lang="it-IT" dirty="0"/>
        </a:p>
      </dgm:t>
    </dgm:pt>
    <dgm:pt modelId="{82858F47-1D16-4586-B329-01A96DB20474}" type="parTrans" cxnId="{9A3397D2-C42D-4EC5-AE72-18190D73158A}">
      <dgm:prSet/>
      <dgm:spPr/>
      <dgm:t>
        <a:bodyPr/>
        <a:lstStyle/>
        <a:p>
          <a:endParaRPr lang="it-IT"/>
        </a:p>
      </dgm:t>
    </dgm:pt>
    <dgm:pt modelId="{318E5234-076B-47E3-A0F5-1020094D5A4B}" type="sibTrans" cxnId="{9A3397D2-C42D-4EC5-AE72-18190D73158A}">
      <dgm:prSet/>
      <dgm:spPr/>
      <dgm:t>
        <a:bodyPr/>
        <a:lstStyle/>
        <a:p>
          <a:endParaRPr lang="it-IT"/>
        </a:p>
      </dgm:t>
    </dgm:pt>
    <dgm:pt modelId="{54CC968B-A089-4DD4-BEB9-4EB9C9DEECA2}">
      <dgm:prSet phldrT="[Testo]" phldr="1"/>
      <dgm:spPr>
        <a:ln w="19050">
          <a:solidFill>
            <a:srgbClr val="9A2225"/>
          </a:solidFill>
        </a:ln>
      </dgm:spPr>
      <dgm:t>
        <a:bodyPr/>
        <a:lstStyle/>
        <a:p>
          <a:endParaRPr lang="it-IT" dirty="0"/>
        </a:p>
      </dgm:t>
    </dgm:pt>
    <dgm:pt modelId="{A9497F1D-D430-4646-AB83-DC3FC9526EDD}" type="parTrans" cxnId="{E3C2C1A9-4F31-4A0E-BA07-05DA36ADE00C}">
      <dgm:prSet/>
      <dgm:spPr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AB72D3F6-83B6-42FB-8C90-C0FA03913847}" type="sibTrans" cxnId="{E3C2C1A9-4F31-4A0E-BA07-05DA36ADE00C}">
      <dgm:prSet/>
      <dgm:spPr/>
      <dgm:t>
        <a:bodyPr/>
        <a:lstStyle/>
        <a:p>
          <a:endParaRPr lang="it-IT"/>
        </a:p>
      </dgm:t>
    </dgm:pt>
    <dgm:pt modelId="{6E8FC72F-34A1-4433-9E46-AA0EEF5E12B9}">
      <dgm:prSet phldrT="[Testo]"/>
      <dgm:spPr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ORB</a:t>
          </a:r>
        </a:p>
      </dgm:t>
    </dgm:pt>
    <dgm:pt modelId="{5BBAB952-2767-4C89-8BD5-0433DDC1C7CC}" type="parTrans" cxnId="{9B7576A0-D09C-4CB3-AA38-C6D3A8BCBFF1}">
      <dgm:prSet/>
      <dgm:spPr/>
      <dgm:t>
        <a:bodyPr/>
        <a:lstStyle/>
        <a:p>
          <a:endParaRPr lang="it-IT"/>
        </a:p>
      </dgm:t>
    </dgm:pt>
    <dgm:pt modelId="{D2DAA697-775C-4CBC-A338-79AB2A26D097}" type="sibTrans" cxnId="{9B7576A0-D09C-4CB3-AA38-C6D3A8BCBFF1}">
      <dgm:prSet/>
      <dgm:spPr/>
      <dgm:t>
        <a:bodyPr/>
        <a:lstStyle/>
        <a:p>
          <a:endParaRPr lang="it-IT"/>
        </a:p>
      </dgm:t>
    </dgm:pt>
    <dgm:pt modelId="{DA5A7797-F537-47AE-9328-F4C29282F41E}">
      <dgm:prSet/>
      <dgm:spPr>
        <a:ln w="19050">
          <a:solidFill>
            <a:srgbClr val="9A2225"/>
          </a:solidFill>
        </a:ln>
      </dgm:spPr>
      <dgm:t>
        <a:bodyPr/>
        <a:lstStyle/>
        <a:p>
          <a:endParaRPr lang="it-IT" dirty="0"/>
        </a:p>
      </dgm:t>
    </dgm:pt>
    <dgm:pt modelId="{D8350895-E1C9-4F11-8BC3-EDB1D3F9E323}" type="parTrans" cxnId="{6116303B-F615-4FA5-B8D4-71F5878876E9}">
      <dgm:prSet/>
      <dgm:spPr/>
      <dgm:t>
        <a:bodyPr/>
        <a:lstStyle/>
        <a:p>
          <a:endParaRPr lang="it-IT"/>
        </a:p>
      </dgm:t>
    </dgm:pt>
    <dgm:pt modelId="{A519A6BC-53C1-49D9-8C2E-1B9F6C2CBEF0}" type="sibTrans" cxnId="{6116303B-F615-4FA5-B8D4-71F5878876E9}">
      <dgm:prSet/>
      <dgm:spPr/>
      <dgm:t>
        <a:bodyPr/>
        <a:lstStyle/>
        <a:p>
          <a:endParaRPr lang="it-IT"/>
        </a:p>
      </dgm:t>
    </dgm:pt>
    <dgm:pt modelId="{1AD30600-46F6-447D-AAF5-879AAF183CA9}">
      <dgm:prSet/>
      <dgm:spPr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F7A0C219-E642-4A16-AA72-B9392BF415DC}" type="parTrans" cxnId="{67C8FDC5-A21F-4C9F-815D-42221D97E14E}">
      <dgm:prSet/>
      <dgm:spPr>
        <a:ln w="19050">
          <a:solidFill>
            <a:srgbClr val="9A2225"/>
          </a:solidFill>
        </a:ln>
      </dgm:spPr>
      <dgm:t>
        <a:bodyPr/>
        <a:lstStyle/>
        <a:p>
          <a:endParaRPr lang="it-IT"/>
        </a:p>
      </dgm:t>
    </dgm:pt>
    <dgm:pt modelId="{B0803730-FA0C-40AE-B953-8ED5233713F4}" type="sibTrans" cxnId="{67C8FDC5-A21F-4C9F-815D-42221D97E14E}">
      <dgm:prSet/>
      <dgm:spPr/>
      <dgm:t>
        <a:bodyPr/>
        <a:lstStyle/>
        <a:p>
          <a:endParaRPr lang="it-IT"/>
        </a:p>
      </dgm:t>
    </dgm:pt>
    <dgm:pt modelId="{20E62F9B-1F2A-40B0-9C3B-DBC5C08620C4}" type="pres">
      <dgm:prSet presAssocID="{47B75E2D-2244-480C-8621-08728715324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748136-C94D-47D6-A1F7-B27971480F12}" type="pres">
      <dgm:prSet presAssocID="{C7A043C9-7E60-4E36-8361-729310E994AC}" presName="root" presStyleCnt="0"/>
      <dgm:spPr/>
    </dgm:pt>
    <dgm:pt modelId="{7A681361-4EF2-4431-B36B-9BC8C3837484}" type="pres">
      <dgm:prSet presAssocID="{C7A043C9-7E60-4E36-8361-729310E994AC}" presName="rootComposite" presStyleCnt="0"/>
      <dgm:spPr/>
    </dgm:pt>
    <dgm:pt modelId="{CED09082-200E-4EDE-A0B1-C1152BBADC98}" type="pres">
      <dgm:prSet presAssocID="{C7A043C9-7E60-4E36-8361-729310E994AC}" presName="rootText" presStyleLbl="node1" presStyleIdx="0" presStyleCnt="3"/>
      <dgm:spPr/>
    </dgm:pt>
    <dgm:pt modelId="{5AA8E3B4-0C7B-43EC-B5FD-BD0FA52DF6C3}" type="pres">
      <dgm:prSet presAssocID="{C7A043C9-7E60-4E36-8361-729310E994AC}" presName="rootConnector" presStyleLbl="node1" presStyleIdx="0" presStyleCnt="3"/>
      <dgm:spPr/>
    </dgm:pt>
    <dgm:pt modelId="{080AD508-ED82-4F3F-A746-4110AC46FF26}" type="pres">
      <dgm:prSet presAssocID="{C7A043C9-7E60-4E36-8361-729310E994AC}" presName="childShape" presStyleCnt="0"/>
      <dgm:spPr/>
    </dgm:pt>
    <dgm:pt modelId="{F27830B5-50AB-4707-AD44-783C2D71C929}" type="pres">
      <dgm:prSet presAssocID="{9863FC6E-0716-4972-A672-AC5216683F09}" presName="Name13" presStyleLbl="parChTrans1D2" presStyleIdx="0" presStyleCnt="6"/>
      <dgm:spPr/>
    </dgm:pt>
    <dgm:pt modelId="{3F078027-3B2D-42E5-9878-81C7D995A3E7}" type="pres">
      <dgm:prSet presAssocID="{8C1CA459-D73D-469A-94EC-F84C4075A8FB}" presName="childText" presStyleLbl="bgAcc1" presStyleIdx="0" presStyleCnt="6">
        <dgm:presLayoutVars>
          <dgm:bulletEnabled val="1"/>
        </dgm:presLayoutVars>
      </dgm:prSet>
      <dgm:spPr/>
    </dgm:pt>
    <dgm:pt modelId="{BB599D12-DA47-4DB5-8A94-FDA62D51779E}" type="pres">
      <dgm:prSet presAssocID="{89D1F9BD-476B-4C3B-8C3F-C4E7C7F665A5}" presName="Name13" presStyleLbl="parChTrans1D2" presStyleIdx="1" presStyleCnt="6"/>
      <dgm:spPr/>
    </dgm:pt>
    <dgm:pt modelId="{D6869169-1D21-45A8-BF6F-0F6BF8C9FD06}" type="pres">
      <dgm:prSet presAssocID="{5600EE96-67E1-4B67-83A2-627CDDE7C736}" presName="childText" presStyleLbl="bgAcc1" presStyleIdx="1" presStyleCnt="6">
        <dgm:presLayoutVars>
          <dgm:bulletEnabled val="1"/>
        </dgm:presLayoutVars>
      </dgm:prSet>
      <dgm:spPr/>
    </dgm:pt>
    <dgm:pt modelId="{311B56DE-7DF2-4D29-8483-E55EAE5E0783}" type="pres">
      <dgm:prSet presAssocID="{A82BAFCA-CA1B-4BD7-9FE4-0DD390BF426F}" presName="root" presStyleCnt="0"/>
      <dgm:spPr/>
    </dgm:pt>
    <dgm:pt modelId="{3AB8284B-7CD4-4102-B312-10B971BE84CA}" type="pres">
      <dgm:prSet presAssocID="{A82BAFCA-CA1B-4BD7-9FE4-0DD390BF426F}" presName="rootComposite" presStyleCnt="0"/>
      <dgm:spPr/>
    </dgm:pt>
    <dgm:pt modelId="{BB901499-69EA-4473-A78B-D4428872D18C}" type="pres">
      <dgm:prSet presAssocID="{A82BAFCA-CA1B-4BD7-9FE4-0DD390BF426F}" presName="rootText" presStyleLbl="node1" presStyleIdx="1" presStyleCnt="3"/>
      <dgm:spPr/>
    </dgm:pt>
    <dgm:pt modelId="{47611D37-5BA1-4481-88A6-3289831EA629}" type="pres">
      <dgm:prSet presAssocID="{A82BAFCA-CA1B-4BD7-9FE4-0DD390BF426F}" presName="rootConnector" presStyleLbl="node1" presStyleIdx="1" presStyleCnt="3"/>
      <dgm:spPr/>
    </dgm:pt>
    <dgm:pt modelId="{06AC0193-837E-4D44-972F-5C738542BE90}" type="pres">
      <dgm:prSet presAssocID="{A82BAFCA-CA1B-4BD7-9FE4-0DD390BF426F}" presName="childShape" presStyleCnt="0"/>
      <dgm:spPr/>
    </dgm:pt>
    <dgm:pt modelId="{643F8AB4-2987-40BA-8F2B-BDDB27E3DC5F}" type="pres">
      <dgm:prSet presAssocID="{82858F47-1D16-4586-B329-01A96DB20474}" presName="Name13" presStyleLbl="parChTrans1D2" presStyleIdx="2" presStyleCnt="6"/>
      <dgm:spPr/>
    </dgm:pt>
    <dgm:pt modelId="{8FB0FB4D-A5DD-4D9E-B2E2-5E43737EAC61}" type="pres">
      <dgm:prSet presAssocID="{DE3968BD-1B7A-4283-8FEA-166B2DB605AF}" presName="childText" presStyleLbl="bgAcc1" presStyleIdx="2" presStyleCnt="6">
        <dgm:presLayoutVars>
          <dgm:bulletEnabled val="1"/>
        </dgm:presLayoutVars>
      </dgm:prSet>
      <dgm:spPr/>
    </dgm:pt>
    <dgm:pt modelId="{6CF4E5F2-F6B1-444F-8E96-1984CACA8E71}" type="pres">
      <dgm:prSet presAssocID="{A9497F1D-D430-4646-AB83-DC3FC9526EDD}" presName="Name13" presStyleLbl="parChTrans1D2" presStyleIdx="3" presStyleCnt="6"/>
      <dgm:spPr/>
    </dgm:pt>
    <dgm:pt modelId="{5159F29F-B4DA-43D7-A4FD-7593D35FAA79}" type="pres">
      <dgm:prSet presAssocID="{54CC968B-A089-4DD4-BEB9-4EB9C9DEECA2}" presName="childText" presStyleLbl="bgAcc1" presStyleIdx="3" presStyleCnt="6">
        <dgm:presLayoutVars>
          <dgm:bulletEnabled val="1"/>
        </dgm:presLayoutVars>
      </dgm:prSet>
      <dgm:spPr/>
    </dgm:pt>
    <dgm:pt modelId="{5FFB0395-7A5F-46F8-9790-B6A5F26BB446}" type="pres">
      <dgm:prSet presAssocID="{6E8FC72F-34A1-4433-9E46-AA0EEF5E12B9}" presName="root" presStyleCnt="0"/>
      <dgm:spPr/>
    </dgm:pt>
    <dgm:pt modelId="{D68CF927-BE25-440A-A36C-9C19474FBEAF}" type="pres">
      <dgm:prSet presAssocID="{6E8FC72F-34A1-4433-9E46-AA0EEF5E12B9}" presName="rootComposite" presStyleCnt="0"/>
      <dgm:spPr/>
    </dgm:pt>
    <dgm:pt modelId="{7F97ACB5-28C8-46A9-BED2-0483F2AF8F14}" type="pres">
      <dgm:prSet presAssocID="{6E8FC72F-34A1-4433-9E46-AA0EEF5E12B9}" presName="rootText" presStyleLbl="node1" presStyleIdx="2" presStyleCnt="3"/>
      <dgm:spPr/>
    </dgm:pt>
    <dgm:pt modelId="{0B6F63F4-4511-4E9C-83A1-F4281DCC948D}" type="pres">
      <dgm:prSet presAssocID="{6E8FC72F-34A1-4433-9E46-AA0EEF5E12B9}" presName="rootConnector" presStyleLbl="node1" presStyleIdx="2" presStyleCnt="3"/>
      <dgm:spPr/>
    </dgm:pt>
    <dgm:pt modelId="{535051DA-0375-4B5B-B254-AAC722CA3DF0}" type="pres">
      <dgm:prSet presAssocID="{6E8FC72F-34A1-4433-9E46-AA0EEF5E12B9}" presName="childShape" presStyleCnt="0"/>
      <dgm:spPr/>
    </dgm:pt>
    <dgm:pt modelId="{977F3AB4-C504-425F-8225-A9253BF2B7C2}" type="pres">
      <dgm:prSet presAssocID="{D8350895-E1C9-4F11-8BC3-EDB1D3F9E323}" presName="Name13" presStyleLbl="parChTrans1D2" presStyleIdx="4" presStyleCnt="6"/>
      <dgm:spPr/>
    </dgm:pt>
    <dgm:pt modelId="{FD47C339-EF5D-40E0-845F-0A04959C3FAB}" type="pres">
      <dgm:prSet presAssocID="{DA5A7797-F537-47AE-9328-F4C29282F41E}" presName="childText" presStyleLbl="bgAcc1" presStyleIdx="4" presStyleCnt="6">
        <dgm:presLayoutVars>
          <dgm:bulletEnabled val="1"/>
        </dgm:presLayoutVars>
      </dgm:prSet>
      <dgm:spPr/>
    </dgm:pt>
    <dgm:pt modelId="{D175E468-C4CC-4AB0-8E1F-2A519C20CC83}" type="pres">
      <dgm:prSet presAssocID="{F7A0C219-E642-4A16-AA72-B9392BF415DC}" presName="Name13" presStyleLbl="parChTrans1D2" presStyleIdx="5" presStyleCnt="6"/>
      <dgm:spPr/>
    </dgm:pt>
    <dgm:pt modelId="{8565AADB-1854-4859-B4B1-DD3EB54A957A}" type="pres">
      <dgm:prSet presAssocID="{1AD30600-46F6-447D-AAF5-879AAF183CA9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FCA76501-EC87-4030-92EC-25E9C4A8E066}" type="presOf" srcId="{5600EE96-67E1-4B67-83A2-627CDDE7C736}" destId="{D6869169-1D21-45A8-BF6F-0F6BF8C9FD06}" srcOrd="0" destOrd="0" presId="urn:microsoft.com/office/officeart/2005/8/layout/hierarchy3"/>
    <dgm:cxn modelId="{50BBDD01-F7FA-4921-AA70-EE99503602E3}" type="presOf" srcId="{A82BAFCA-CA1B-4BD7-9FE4-0DD390BF426F}" destId="{47611D37-5BA1-4481-88A6-3289831EA629}" srcOrd="1" destOrd="0" presId="urn:microsoft.com/office/officeart/2005/8/layout/hierarchy3"/>
    <dgm:cxn modelId="{75841807-3895-4E30-BDAF-177607A408A4}" srcId="{C7A043C9-7E60-4E36-8361-729310E994AC}" destId="{8C1CA459-D73D-469A-94EC-F84C4075A8FB}" srcOrd="0" destOrd="0" parTransId="{9863FC6E-0716-4972-A672-AC5216683F09}" sibTransId="{A265468F-4C2F-4E14-B1F7-28BD120EF0F7}"/>
    <dgm:cxn modelId="{0540FB10-FC80-409C-8378-E67AC8477AF6}" type="presOf" srcId="{F7A0C219-E642-4A16-AA72-B9392BF415DC}" destId="{D175E468-C4CC-4AB0-8E1F-2A519C20CC83}" srcOrd="0" destOrd="0" presId="urn:microsoft.com/office/officeart/2005/8/layout/hierarchy3"/>
    <dgm:cxn modelId="{2830A026-90F7-4A0D-B5CB-D619ED3C6C0D}" type="presOf" srcId="{1AD30600-46F6-447D-AAF5-879AAF183CA9}" destId="{8565AADB-1854-4859-B4B1-DD3EB54A957A}" srcOrd="0" destOrd="0" presId="urn:microsoft.com/office/officeart/2005/8/layout/hierarchy3"/>
    <dgm:cxn modelId="{D866C729-CA78-4CE7-846B-5C6E6D84DFC1}" type="presOf" srcId="{C7A043C9-7E60-4E36-8361-729310E994AC}" destId="{CED09082-200E-4EDE-A0B1-C1152BBADC98}" srcOrd="0" destOrd="0" presId="urn:microsoft.com/office/officeart/2005/8/layout/hierarchy3"/>
    <dgm:cxn modelId="{AADA2732-DE68-47E4-AFAC-7BFDBBC688C1}" type="presOf" srcId="{A9497F1D-D430-4646-AB83-DC3FC9526EDD}" destId="{6CF4E5F2-F6B1-444F-8E96-1984CACA8E71}" srcOrd="0" destOrd="0" presId="urn:microsoft.com/office/officeart/2005/8/layout/hierarchy3"/>
    <dgm:cxn modelId="{6116303B-F615-4FA5-B8D4-71F5878876E9}" srcId="{6E8FC72F-34A1-4433-9E46-AA0EEF5E12B9}" destId="{DA5A7797-F537-47AE-9328-F4C29282F41E}" srcOrd="0" destOrd="0" parTransId="{D8350895-E1C9-4F11-8BC3-EDB1D3F9E323}" sibTransId="{A519A6BC-53C1-49D9-8C2E-1B9F6C2CBEF0}"/>
    <dgm:cxn modelId="{503E8E5F-0B97-481A-9406-8D70FEC5912B}" type="presOf" srcId="{47B75E2D-2244-480C-8621-08728715324B}" destId="{20E62F9B-1F2A-40B0-9C3B-DBC5C08620C4}" srcOrd="0" destOrd="0" presId="urn:microsoft.com/office/officeart/2005/8/layout/hierarchy3"/>
    <dgm:cxn modelId="{8636CC60-CAFA-4E99-98E1-37CDBC39FAF4}" srcId="{47B75E2D-2244-480C-8621-08728715324B}" destId="{A82BAFCA-CA1B-4BD7-9FE4-0DD390BF426F}" srcOrd="1" destOrd="0" parTransId="{2B85A62B-A379-44F1-B47D-39C4AD17F880}" sibTransId="{0961802A-13B1-4821-AA75-0363C71A0DEA}"/>
    <dgm:cxn modelId="{0EF17256-FE5C-4677-9E0C-CA0878D3ADC8}" type="presOf" srcId="{82858F47-1D16-4586-B329-01A96DB20474}" destId="{643F8AB4-2987-40BA-8F2B-BDDB27E3DC5F}" srcOrd="0" destOrd="0" presId="urn:microsoft.com/office/officeart/2005/8/layout/hierarchy3"/>
    <dgm:cxn modelId="{3CC4507B-E68C-496A-94E8-3D96666B39E0}" type="presOf" srcId="{A82BAFCA-CA1B-4BD7-9FE4-0DD390BF426F}" destId="{BB901499-69EA-4473-A78B-D4428872D18C}" srcOrd="0" destOrd="0" presId="urn:microsoft.com/office/officeart/2005/8/layout/hierarchy3"/>
    <dgm:cxn modelId="{16161E7F-915C-4F3E-A64F-CD146C0766BB}" srcId="{47B75E2D-2244-480C-8621-08728715324B}" destId="{C7A043C9-7E60-4E36-8361-729310E994AC}" srcOrd="0" destOrd="0" parTransId="{3254BD91-ACC0-4C52-8F15-F12B947A319F}" sibTransId="{61B8FD22-08B8-4A6F-AF7D-58E626611FC0}"/>
    <dgm:cxn modelId="{65B4B193-747E-4290-AC46-4F2AB106A986}" type="presOf" srcId="{DA5A7797-F537-47AE-9328-F4C29282F41E}" destId="{FD47C339-EF5D-40E0-845F-0A04959C3FAB}" srcOrd="0" destOrd="0" presId="urn:microsoft.com/office/officeart/2005/8/layout/hierarchy3"/>
    <dgm:cxn modelId="{B9098C9F-2D7B-48C2-B8F8-BE43505012CA}" type="presOf" srcId="{6E8FC72F-34A1-4433-9E46-AA0EEF5E12B9}" destId="{0B6F63F4-4511-4E9C-83A1-F4281DCC948D}" srcOrd="1" destOrd="0" presId="urn:microsoft.com/office/officeart/2005/8/layout/hierarchy3"/>
    <dgm:cxn modelId="{9B7576A0-D09C-4CB3-AA38-C6D3A8BCBFF1}" srcId="{47B75E2D-2244-480C-8621-08728715324B}" destId="{6E8FC72F-34A1-4433-9E46-AA0EEF5E12B9}" srcOrd="2" destOrd="0" parTransId="{5BBAB952-2767-4C89-8BD5-0433DDC1C7CC}" sibTransId="{D2DAA697-775C-4CBC-A338-79AB2A26D097}"/>
    <dgm:cxn modelId="{E3C2C1A9-4F31-4A0E-BA07-05DA36ADE00C}" srcId="{A82BAFCA-CA1B-4BD7-9FE4-0DD390BF426F}" destId="{54CC968B-A089-4DD4-BEB9-4EB9C9DEECA2}" srcOrd="1" destOrd="0" parTransId="{A9497F1D-D430-4646-AB83-DC3FC9526EDD}" sibTransId="{AB72D3F6-83B6-42FB-8C90-C0FA03913847}"/>
    <dgm:cxn modelId="{41BC25AA-BB04-404C-82F3-698D73C5D0A7}" type="presOf" srcId="{C7A043C9-7E60-4E36-8361-729310E994AC}" destId="{5AA8E3B4-0C7B-43EC-B5FD-BD0FA52DF6C3}" srcOrd="1" destOrd="0" presId="urn:microsoft.com/office/officeart/2005/8/layout/hierarchy3"/>
    <dgm:cxn modelId="{6BAAC8B9-9FAF-4147-9FDB-E53ACB443290}" srcId="{C7A043C9-7E60-4E36-8361-729310E994AC}" destId="{5600EE96-67E1-4B67-83A2-627CDDE7C736}" srcOrd="1" destOrd="0" parTransId="{89D1F9BD-476B-4C3B-8C3F-C4E7C7F665A5}" sibTransId="{D95D79F8-C41C-4F99-A743-7D7813274964}"/>
    <dgm:cxn modelId="{14F9AABE-6CC2-4FC5-B9F5-C313C62D3924}" type="presOf" srcId="{D8350895-E1C9-4F11-8BC3-EDB1D3F9E323}" destId="{977F3AB4-C504-425F-8225-A9253BF2B7C2}" srcOrd="0" destOrd="0" presId="urn:microsoft.com/office/officeart/2005/8/layout/hierarchy3"/>
    <dgm:cxn modelId="{6AA3CAC4-291F-4925-87E9-CC6E1AD7C749}" type="presOf" srcId="{54CC968B-A089-4DD4-BEB9-4EB9C9DEECA2}" destId="{5159F29F-B4DA-43D7-A4FD-7593D35FAA79}" srcOrd="0" destOrd="0" presId="urn:microsoft.com/office/officeart/2005/8/layout/hierarchy3"/>
    <dgm:cxn modelId="{67C8FDC5-A21F-4C9F-815D-42221D97E14E}" srcId="{6E8FC72F-34A1-4433-9E46-AA0EEF5E12B9}" destId="{1AD30600-46F6-447D-AAF5-879AAF183CA9}" srcOrd="1" destOrd="0" parTransId="{F7A0C219-E642-4A16-AA72-B9392BF415DC}" sibTransId="{B0803730-FA0C-40AE-B953-8ED5233713F4}"/>
    <dgm:cxn modelId="{DC0383C6-33EC-4D14-81DD-8F580FC663E2}" type="presOf" srcId="{9863FC6E-0716-4972-A672-AC5216683F09}" destId="{F27830B5-50AB-4707-AD44-783C2D71C929}" srcOrd="0" destOrd="0" presId="urn:microsoft.com/office/officeart/2005/8/layout/hierarchy3"/>
    <dgm:cxn modelId="{9A3397D2-C42D-4EC5-AE72-18190D73158A}" srcId="{A82BAFCA-CA1B-4BD7-9FE4-0DD390BF426F}" destId="{DE3968BD-1B7A-4283-8FEA-166B2DB605AF}" srcOrd="0" destOrd="0" parTransId="{82858F47-1D16-4586-B329-01A96DB20474}" sibTransId="{318E5234-076B-47E3-A0F5-1020094D5A4B}"/>
    <dgm:cxn modelId="{96D6ACD4-E875-4BF5-AE7D-3A12C5B99B97}" type="presOf" srcId="{DE3968BD-1B7A-4283-8FEA-166B2DB605AF}" destId="{8FB0FB4D-A5DD-4D9E-B2E2-5E43737EAC61}" srcOrd="0" destOrd="0" presId="urn:microsoft.com/office/officeart/2005/8/layout/hierarchy3"/>
    <dgm:cxn modelId="{9A88E9D8-94E1-4B9F-93EB-E84E8A904FFC}" type="presOf" srcId="{8C1CA459-D73D-469A-94EC-F84C4075A8FB}" destId="{3F078027-3B2D-42E5-9878-81C7D995A3E7}" srcOrd="0" destOrd="0" presId="urn:microsoft.com/office/officeart/2005/8/layout/hierarchy3"/>
    <dgm:cxn modelId="{7327D8EA-4946-4855-964C-7A15F2D4F110}" type="presOf" srcId="{6E8FC72F-34A1-4433-9E46-AA0EEF5E12B9}" destId="{7F97ACB5-28C8-46A9-BED2-0483F2AF8F14}" srcOrd="0" destOrd="0" presId="urn:microsoft.com/office/officeart/2005/8/layout/hierarchy3"/>
    <dgm:cxn modelId="{99AC8BFA-6E2B-4565-A39B-9E780E89CA77}" type="presOf" srcId="{89D1F9BD-476B-4C3B-8C3F-C4E7C7F665A5}" destId="{BB599D12-DA47-4DB5-8A94-FDA62D51779E}" srcOrd="0" destOrd="0" presId="urn:microsoft.com/office/officeart/2005/8/layout/hierarchy3"/>
    <dgm:cxn modelId="{C92D65F2-1A94-455B-821C-A59F765EB17C}" type="presParOf" srcId="{20E62F9B-1F2A-40B0-9C3B-DBC5C08620C4}" destId="{F3748136-C94D-47D6-A1F7-B27971480F12}" srcOrd="0" destOrd="0" presId="urn:microsoft.com/office/officeart/2005/8/layout/hierarchy3"/>
    <dgm:cxn modelId="{C34B542E-F971-4D70-9539-EDB35E62AAB8}" type="presParOf" srcId="{F3748136-C94D-47D6-A1F7-B27971480F12}" destId="{7A681361-4EF2-4431-B36B-9BC8C3837484}" srcOrd="0" destOrd="0" presId="urn:microsoft.com/office/officeart/2005/8/layout/hierarchy3"/>
    <dgm:cxn modelId="{65E6EF79-F35B-4B0F-818F-1C67A0FC8C3F}" type="presParOf" srcId="{7A681361-4EF2-4431-B36B-9BC8C3837484}" destId="{CED09082-200E-4EDE-A0B1-C1152BBADC98}" srcOrd="0" destOrd="0" presId="urn:microsoft.com/office/officeart/2005/8/layout/hierarchy3"/>
    <dgm:cxn modelId="{13869216-FFF9-4D0C-BB35-12818A25F1CE}" type="presParOf" srcId="{7A681361-4EF2-4431-B36B-9BC8C3837484}" destId="{5AA8E3B4-0C7B-43EC-B5FD-BD0FA52DF6C3}" srcOrd="1" destOrd="0" presId="urn:microsoft.com/office/officeart/2005/8/layout/hierarchy3"/>
    <dgm:cxn modelId="{DDE0E811-807D-43F5-A8DA-E9E8B29430A6}" type="presParOf" srcId="{F3748136-C94D-47D6-A1F7-B27971480F12}" destId="{080AD508-ED82-4F3F-A746-4110AC46FF26}" srcOrd="1" destOrd="0" presId="urn:microsoft.com/office/officeart/2005/8/layout/hierarchy3"/>
    <dgm:cxn modelId="{AE07AFBF-83E6-4CF5-95C6-A2DA1E337B6A}" type="presParOf" srcId="{080AD508-ED82-4F3F-A746-4110AC46FF26}" destId="{F27830B5-50AB-4707-AD44-783C2D71C929}" srcOrd="0" destOrd="0" presId="urn:microsoft.com/office/officeart/2005/8/layout/hierarchy3"/>
    <dgm:cxn modelId="{77977F56-059F-46FC-AFA4-8740105D36F5}" type="presParOf" srcId="{080AD508-ED82-4F3F-A746-4110AC46FF26}" destId="{3F078027-3B2D-42E5-9878-81C7D995A3E7}" srcOrd="1" destOrd="0" presId="urn:microsoft.com/office/officeart/2005/8/layout/hierarchy3"/>
    <dgm:cxn modelId="{2FEC0111-6F4E-4DD7-893F-007B98995440}" type="presParOf" srcId="{080AD508-ED82-4F3F-A746-4110AC46FF26}" destId="{BB599D12-DA47-4DB5-8A94-FDA62D51779E}" srcOrd="2" destOrd="0" presId="urn:microsoft.com/office/officeart/2005/8/layout/hierarchy3"/>
    <dgm:cxn modelId="{459852DE-3C90-4009-96DF-9F787FD7A3F9}" type="presParOf" srcId="{080AD508-ED82-4F3F-A746-4110AC46FF26}" destId="{D6869169-1D21-45A8-BF6F-0F6BF8C9FD06}" srcOrd="3" destOrd="0" presId="urn:microsoft.com/office/officeart/2005/8/layout/hierarchy3"/>
    <dgm:cxn modelId="{0DE1B47F-E380-4C5D-B433-A94A59F46008}" type="presParOf" srcId="{20E62F9B-1F2A-40B0-9C3B-DBC5C08620C4}" destId="{311B56DE-7DF2-4D29-8483-E55EAE5E0783}" srcOrd="1" destOrd="0" presId="urn:microsoft.com/office/officeart/2005/8/layout/hierarchy3"/>
    <dgm:cxn modelId="{A3A388D9-2A23-4DBD-8E93-6CD49F849EDF}" type="presParOf" srcId="{311B56DE-7DF2-4D29-8483-E55EAE5E0783}" destId="{3AB8284B-7CD4-4102-B312-10B971BE84CA}" srcOrd="0" destOrd="0" presId="urn:microsoft.com/office/officeart/2005/8/layout/hierarchy3"/>
    <dgm:cxn modelId="{D4ED5437-D20A-42CB-A85C-C890D9DD7058}" type="presParOf" srcId="{3AB8284B-7CD4-4102-B312-10B971BE84CA}" destId="{BB901499-69EA-4473-A78B-D4428872D18C}" srcOrd="0" destOrd="0" presId="urn:microsoft.com/office/officeart/2005/8/layout/hierarchy3"/>
    <dgm:cxn modelId="{6BB54168-BD95-498F-8650-1299E36E86AF}" type="presParOf" srcId="{3AB8284B-7CD4-4102-B312-10B971BE84CA}" destId="{47611D37-5BA1-4481-88A6-3289831EA629}" srcOrd="1" destOrd="0" presId="urn:microsoft.com/office/officeart/2005/8/layout/hierarchy3"/>
    <dgm:cxn modelId="{3F319995-BC7F-4029-B6FE-3179D0035CD5}" type="presParOf" srcId="{311B56DE-7DF2-4D29-8483-E55EAE5E0783}" destId="{06AC0193-837E-4D44-972F-5C738542BE90}" srcOrd="1" destOrd="0" presId="urn:microsoft.com/office/officeart/2005/8/layout/hierarchy3"/>
    <dgm:cxn modelId="{CD279CF4-6DFE-4AFD-8FD3-4C5D36F39E44}" type="presParOf" srcId="{06AC0193-837E-4D44-972F-5C738542BE90}" destId="{643F8AB4-2987-40BA-8F2B-BDDB27E3DC5F}" srcOrd="0" destOrd="0" presId="urn:microsoft.com/office/officeart/2005/8/layout/hierarchy3"/>
    <dgm:cxn modelId="{4837CBAE-22E1-4C6F-8215-6439CE6CC945}" type="presParOf" srcId="{06AC0193-837E-4D44-972F-5C738542BE90}" destId="{8FB0FB4D-A5DD-4D9E-B2E2-5E43737EAC61}" srcOrd="1" destOrd="0" presId="urn:microsoft.com/office/officeart/2005/8/layout/hierarchy3"/>
    <dgm:cxn modelId="{1FA09B8F-9F39-4F70-8E5E-B2D331FA4341}" type="presParOf" srcId="{06AC0193-837E-4D44-972F-5C738542BE90}" destId="{6CF4E5F2-F6B1-444F-8E96-1984CACA8E71}" srcOrd="2" destOrd="0" presId="urn:microsoft.com/office/officeart/2005/8/layout/hierarchy3"/>
    <dgm:cxn modelId="{24A5D339-A8A5-448B-B15A-093DCEE3D224}" type="presParOf" srcId="{06AC0193-837E-4D44-972F-5C738542BE90}" destId="{5159F29F-B4DA-43D7-A4FD-7593D35FAA79}" srcOrd="3" destOrd="0" presId="urn:microsoft.com/office/officeart/2005/8/layout/hierarchy3"/>
    <dgm:cxn modelId="{EBC69A7B-F076-412C-92FF-07C5EFE29E92}" type="presParOf" srcId="{20E62F9B-1F2A-40B0-9C3B-DBC5C08620C4}" destId="{5FFB0395-7A5F-46F8-9790-B6A5F26BB446}" srcOrd="2" destOrd="0" presId="urn:microsoft.com/office/officeart/2005/8/layout/hierarchy3"/>
    <dgm:cxn modelId="{9F9595EA-A7E5-47A4-98D6-E8A3E78C77F5}" type="presParOf" srcId="{5FFB0395-7A5F-46F8-9790-B6A5F26BB446}" destId="{D68CF927-BE25-440A-A36C-9C19474FBEAF}" srcOrd="0" destOrd="0" presId="urn:microsoft.com/office/officeart/2005/8/layout/hierarchy3"/>
    <dgm:cxn modelId="{DA8970DF-430D-4B89-8813-E7DD4608DED4}" type="presParOf" srcId="{D68CF927-BE25-440A-A36C-9C19474FBEAF}" destId="{7F97ACB5-28C8-46A9-BED2-0483F2AF8F14}" srcOrd="0" destOrd="0" presId="urn:microsoft.com/office/officeart/2005/8/layout/hierarchy3"/>
    <dgm:cxn modelId="{753F5E75-E9B4-420B-8EBB-D87714350D57}" type="presParOf" srcId="{D68CF927-BE25-440A-A36C-9C19474FBEAF}" destId="{0B6F63F4-4511-4E9C-83A1-F4281DCC948D}" srcOrd="1" destOrd="0" presId="urn:microsoft.com/office/officeart/2005/8/layout/hierarchy3"/>
    <dgm:cxn modelId="{708A01C2-3ED9-421B-AFBA-854ADC87A414}" type="presParOf" srcId="{5FFB0395-7A5F-46F8-9790-B6A5F26BB446}" destId="{535051DA-0375-4B5B-B254-AAC722CA3DF0}" srcOrd="1" destOrd="0" presId="urn:microsoft.com/office/officeart/2005/8/layout/hierarchy3"/>
    <dgm:cxn modelId="{5F174E5B-22A3-4CE4-B6D8-BCD1673D37DB}" type="presParOf" srcId="{535051DA-0375-4B5B-B254-AAC722CA3DF0}" destId="{977F3AB4-C504-425F-8225-A9253BF2B7C2}" srcOrd="0" destOrd="0" presId="urn:microsoft.com/office/officeart/2005/8/layout/hierarchy3"/>
    <dgm:cxn modelId="{6AAD3133-6FF6-4259-A479-27A24AD316F4}" type="presParOf" srcId="{535051DA-0375-4B5B-B254-AAC722CA3DF0}" destId="{FD47C339-EF5D-40E0-845F-0A04959C3FAB}" srcOrd="1" destOrd="0" presId="urn:microsoft.com/office/officeart/2005/8/layout/hierarchy3"/>
    <dgm:cxn modelId="{915E5BF6-7EDC-4E28-903A-7091A9938E2B}" type="presParOf" srcId="{535051DA-0375-4B5B-B254-AAC722CA3DF0}" destId="{D175E468-C4CC-4AB0-8E1F-2A519C20CC83}" srcOrd="2" destOrd="0" presId="urn:microsoft.com/office/officeart/2005/8/layout/hierarchy3"/>
    <dgm:cxn modelId="{4E8CF2AA-F3F7-4536-907F-4CCF74AFDC13}" type="presParOf" srcId="{535051DA-0375-4B5B-B254-AAC722CA3DF0}" destId="{8565AADB-1854-4859-B4B1-DD3EB54A957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3184-ADD5-4AA5-97D0-CD029FFF797B}">
      <dsp:nvSpPr>
        <dsp:cNvPr id="0" name=""/>
        <dsp:cNvSpPr/>
      </dsp:nvSpPr>
      <dsp:spPr>
        <a:xfrm>
          <a:off x="0" y="2689"/>
          <a:ext cx="10877842" cy="264047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Stimare la traiettoria percorsa dalla </a:t>
          </a:r>
          <a:r>
            <a:rPr lang="it-IT" sz="2600" kern="1200" dirty="0" err="1"/>
            <a:t>stereocamera</a:t>
          </a:r>
          <a:r>
            <a:rPr lang="it-IT" sz="2600" kern="1200" dirty="0"/>
            <a:t> ZED2 adattando l’algoritmo di Visual </a:t>
          </a:r>
          <a:r>
            <a:rPr lang="it-IT" sz="2600" kern="1200" dirty="0" err="1"/>
            <a:t>Odometry</a:t>
          </a:r>
          <a:r>
            <a:rPr lang="it-IT" sz="2600" kern="1200" dirty="0"/>
            <a:t> nel caso di una pluralità di passi di moto</a:t>
          </a:r>
        </a:p>
      </dsp:txBody>
      <dsp:txXfrm>
        <a:off x="77337" y="80026"/>
        <a:ext cx="10723168" cy="2485800"/>
      </dsp:txXfrm>
    </dsp:sp>
    <dsp:sp modelId="{352D060A-7BDF-4AF7-AABD-54A24FF0088A}">
      <dsp:nvSpPr>
        <dsp:cNvPr id="0" name=""/>
        <dsp:cNvSpPr/>
      </dsp:nvSpPr>
      <dsp:spPr>
        <a:xfrm>
          <a:off x="1758" y="2931775"/>
          <a:ext cx="2558288" cy="264047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Testare differenti combinazioni di Detector e </a:t>
          </a:r>
          <a:r>
            <a:rPr lang="it-IT" sz="2600" kern="1200" dirty="0" err="1"/>
            <a:t>Descriptor</a:t>
          </a:r>
          <a:endParaRPr lang="it-IT" sz="2600" kern="1200" dirty="0"/>
        </a:p>
      </dsp:txBody>
      <dsp:txXfrm>
        <a:off x="76688" y="3006705"/>
        <a:ext cx="2408428" cy="2490614"/>
      </dsp:txXfrm>
    </dsp:sp>
    <dsp:sp modelId="{1866A978-18F5-4C00-890F-291D780266C2}">
      <dsp:nvSpPr>
        <dsp:cNvPr id="0" name=""/>
        <dsp:cNvSpPr/>
      </dsp:nvSpPr>
      <dsp:spPr>
        <a:xfrm>
          <a:off x="2774943" y="2931775"/>
          <a:ext cx="2558288" cy="264047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Visualizzare l’andamento del numero di punti/features per ogni passo di moto</a:t>
          </a:r>
        </a:p>
      </dsp:txBody>
      <dsp:txXfrm>
        <a:off x="2849873" y="3006705"/>
        <a:ext cx="2408428" cy="2490614"/>
      </dsp:txXfrm>
    </dsp:sp>
    <dsp:sp modelId="{D125ED04-2AEC-4960-B712-5EE29F8ACDFB}">
      <dsp:nvSpPr>
        <dsp:cNvPr id="0" name=""/>
        <dsp:cNvSpPr/>
      </dsp:nvSpPr>
      <dsp:spPr>
        <a:xfrm>
          <a:off x="5548128" y="2931775"/>
          <a:ext cx="2558288" cy="264047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Calcolare la distanza tra la posizione iniziale e finale della traiettoria stimata</a:t>
          </a:r>
        </a:p>
      </dsp:txBody>
      <dsp:txXfrm>
        <a:off x="5623058" y="3006705"/>
        <a:ext cx="2408428" cy="2490614"/>
      </dsp:txXfrm>
    </dsp:sp>
    <dsp:sp modelId="{5C66E5F6-11C6-48A6-A622-95B65F7496DE}">
      <dsp:nvSpPr>
        <dsp:cNvPr id="0" name=""/>
        <dsp:cNvSpPr/>
      </dsp:nvSpPr>
      <dsp:spPr>
        <a:xfrm>
          <a:off x="8321312" y="2931775"/>
          <a:ext cx="2558288" cy="264047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>
          <a:solidFill>
            <a:srgbClr val="9A222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Creare una rappresentazione grafica della traiettoria stimata</a:t>
          </a:r>
        </a:p>
      </dsp:txBody>
      <dsp:txXfrm>
        <a:off x="8396242" y="3006705"/>
        <a:ext cx="2408428" cy="2490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93722-E2E3-4F91-941C-E8C3DD802F6A}">
      <dsp:nvSpPr>
        <dsp:cNvPr id="0" name=""/>
        <dsp:cNvSpPr/>
      </dsp:nvSpPr>
      <dsp:spPr>
        <a:xfrm>
          <a:off x="0" y="391869"/>
          <a:ext cx="1133856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998" tIns="458216" rIns="87999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795 coppie di immagini sinistre e destre, suddivise in sette parti da 100 frame e una parte da 95 frame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Immagini in scala di grigio, corrette della distorsione e rettificate</a:t>
          </a:r>
        </a:p>
      </dsp:txBody>
      <dsp:txXfrm>
        <a:off x="0" y="391869"/>
        <a:ext cx="11338560" cy="1801800"/>
      </dsp:txXfrm>
    </dsp:sp>
    <dsp:sp modelId="{2556D42C-6F6E-4707-93D5-A38748484209}">
      <dsp:nvSpPr>
        <dsp:cNvPr id="0" name=""/>
        <dsp:cNvSpPr/>
      </dsp:nvSpPr>
      <dsp:spPr>
        <a:xfrm>
          <a:off x="566928" y="67149"/>
          <a:ext cx="7936992" cy="649440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9999" tIns="0" rIns="29999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chemeClr val="tx1"/>
              </a:solidFill>
            </a:rPr>
            <a:t>Acquisizione video </a:t>
          </a:r>
        </a:p>
      </dsp:txBody>
      <dsp:txXfrm>
        <a:off x="598631" y="98852"/>
        <a:ext cx="7873586" cy="586034"/>
      </dsp:txXfrm>
    </dsp:sp>
    <dsp:sp modelId="{4A39C256-388E-48D4-A68F-566E5CA73F99}">
      <dsp:nvSpPr>
        <dsp:cNvPr id="0" name=""/>
        <dsp:cNvSpPr/>
      </dsp:nvSpPr>
      <dsp:spPr>
        <a:xfrm>
          <a:off x="0" y="2637189"/>
          <a:ext cx="11338560" cy="102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998" tIns="458216" rIns="87999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Coordinate:    45.412136916181574° N     11.899638256840994° E</a:t>
          </a:r>
        </a:p>
      </dsp:txBody>
      <dsp:txXfrm>
        <a:off x="0" y="2637189"/>
        <a:ext cx="11338560" cy="1022175"/>
      </dsp:txXfrm>
    </dsp:sp>
    <dsp:sp modelId="{01B58C1F-B10F-4030-A1A3-E5A158ADCBDF}">
      <dsp:nvSpPr>
        <dsp:cNvPr id="0" name=""/>
        <dsp:cNvSpPr/>
      </dsp:nvSpPr>
      <dsp:spPr>
        <a:xfrm>
          <a:off x="566928" y="2312469"/>
          <a:ext cx="7936992" cy="649440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9999" tIns="0" rIns="29999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chemeClr val="tx1"/>
              </a:solidFill>
            </a:rPr>
            <a:t>Posizione iniziale della stereo camera</a:t>
          </a:r>
        </a:p>
      </dsp:txBody>
      <dsp:txXfrm>
        <a:off x="598631" y="2344172"/>
        <a:ext cx="7873586" cy="586034"/>
      </dsp:txXfrm>
    </dsp:sp>
    <dsp:sp modelId="{E2EF0D02-7625-45B0-8714-3AC4B1304A14}">
      <dsp:nvSpPr>
        <dsp:cNvPr id="0" name=""/>
        <dsp:cNvSpPr/>
      </dsp:nvSpPr>
      <dsp:spPr>
        <a:xfrm>
          <a:off x="0" y="4102884"/>
          <a:ext cx="11338560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998" tIns="458216" rIns="87999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Asse ottico è ruotato verso il basso attorno all’asse X di 18.8°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Asse Z nella posizione iniziale è ruotato di 70°</a:t>
          </a:r>
        </a:p>
      </dsp:txBody>
      <dsp:txXfrm>
        <a:off x="0" y="4102884"/>
        <a:ext cx="11338560" cy="1455300"/>
      </dsp:txXfrm>
    </dsp:sp>
    <dsp:sp modelId="{F9B051F3-BE1E-43AA-9668-92C58605CA00}">
      <dsp:nvSpPr>
        <dsp:cNvPr id="0" name=""/>
        <dsp:cNvSpPr/>
      </dsp:nvSpPr>
      <dsp:spPr>
        <a:xfrm>
          <a:off x="566928" y="3778164"/>
          <a:ext cx="7936992" cy="649440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9999" tIns="0" rIns="29999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chemeClr val="tx1"/>
              </a:solidFill>
            </a:rPr>
            <a:t>Inclinazione iniziale della stereo camera</a:t>
          </a:r>
        </a:p>
      </dsp:txBody>
      <dsp:txXfrm>
        <a:off x="598631" y="3809867"/>
        <a:ext cx="787358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59F6A-CDE1-4A1F-B89E-2809776372BA}">
      <dsp:nvSpPr>
        <dsp:cNvPr id="0" name=""/>
        <dsp:cNvSpPr/>
      </dsp:nvSpPr>
      <dsp:spPr>
        <a:xfrm>
          <a:off x="5085" y="1049127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Acquisizione immagini e           </a:t>
          </a:r>
          <a:r>
            <a:rPr lang="it-IT" sz="1800" kern="1200" dirty="0" err="1">
              <a:solidFill>
                <a:schemeClr val="tx1"/>
              </a:solidFill>
            </a:rPr>
            <a:t>pre</a:t>
          </a:r>
          <a:r>
            <a:rPr lang="it-IT" sz="1800" kern="1200" dirty="0">
              <a:solidFill>
                <a:schemeClr val="tx1"/>
              </a:solidFill>
            </a:rPr>
            <a:t>-processing:</a:t>
          </a:r>
          <a:br>
            <a:rPr lang="it-IT" sz="1800" kern="1200" dirty="0">
              <a:solidFill>
                <a:schemeClr val="tx1"/>
              </a:solidFill>
            </a:rPr>
          </a:br>
          <a:endParaRPr lang="it-IT" sz="1800" kern="1200" dirty="0">
            <a:solidFill>
              <a:schemeClr val="tx1"/>
            </a:solidFill>
          </a:endParaRPr>
        </a:p>
      </dsp:txBody>
      <dsp:txXfrm>
        <a:off x="70210" y="1114252"/>
        <a:ext cx="2093224" cy="1203834"/>
      </dsp:txXfrm>
    </dsp:sp>
    <dsp:sp modelId="{926A83CC-3628-451B-AED8-8A93185A3FA3}">
      <dsp:nvSpPr>
        <dsp:cNvPr id="0" name=""/>
        <dsp:cNvSpPr/>
      </dsp:nvSpPr>
      <dsp:spPr>
        <a:xfrm>
          <a:off x="2424226" y="1440458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 w="19050"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2424226" y="1550742"/>
        <a:ext cx="329963" cy="330853"/>
      </dsp:txXfrm>
    </dsp:sp>
    <dsp:sp modelId="{3BA245A4-E45B-4812-ADDD-581C0FB260E6}">
      <dsp:nvSpPr>
        <dsp:cNvPr id="0" name=""/>
        <dsp:cNvSpPr/>
      </dsp:nvSpPr>
      <dsp:spPr>
        <a:xfrm>
          <a:off x="3117950" y="1049127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Applicazione del Detector (Harris, SIFT, ORB) </a:t>
          </a:r>
        </a:p>
      </dsp:txBody>
      <dsp:txXfrm>
        <a:off x="3183075" y="1114252"/>
        <a:ext cx="2093224" cy="1203834"/>
      </dsp:txXfrm>
    </dsp:sp>
    <dsp:sp modelId="{2DF018E9-74BB-4167-ACE2-2920B16E07D2}">
      <dsp:nvSpPr>
        <dsp:cNvPr id="0" name=""/>
        <dsp:cNvSpPr/>
      </dsp:nvSpPr>
      <dsp:spPr>
        <a:xfrm>
          <a:off x="5537090" y="1440458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5537090" y="1550742"/>
        <a:ext cx="329963" cy="330853"/>
      </dsp:txXfrm>
    </dsp:sp>
    <dsp:sp modelId="{5FA51A79-6E3C-4840-BE1D-C46B2C47AE98}">
      <dsp:nvSpPr>
        <dsp:cNvPr id="0" name=""/>
        <dsp:cNvSpPr/>
      </dsp:nvSpPr>
      <dsp:spPr>
        <a:xfrm>
          <a:off x="6230814" y="1049127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Applicazione del </a:t>
          </a:r>
          <a:r>
            <a:rPr lang="it-IT" sz="1800" kern="1200" dirty="0" err="1">
              <a:solidFill>
                <a:schemeClr val="tx1"/>
              </a:solidFill>
            </a:rPr>
            <a:t>Descriptor</a:t>
          </a:r>
          <a:r>
            <a:rPr lang="it-IT" sz="1800" kern="1200" dirty="0">
              <a:solidFill>
                <a:schemeClr val="tx1"/>
              </a:solidFill>
            </a:rPr>
            <a:t> (FREAK, SIFT, ORB)</a:t>
          </a:r>
        </a:p>
      </dsp:txBody>
      <dsp:txXfrm>
        <a:off x="6295939" y="1114252"/>
        <a:ext cx="2093224" cy="1203834"/>
      </dsp:txXfrm>
    </dsp:sp>
    <dsp:sp modelId="{D362BE90-715E-4272-A7D8-AA0E7FE1695F}">
      <dsp:nvSpPr>
        <dsp:cNvPr id="0" name=""/>
        <dsp:cNvSpPr/>
      </dsp:nvSpPr>
      <dsp:spPr>
        <a:xfrm>
          <a:off x="8649955" y="1440458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 w="19050"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8649955" y="1550742"/>
        <a:ext cx="329963" cy="330853"/>
      </dsp:txXfrm>
    </dsp:sp>
    <dsp:sp modelId="{A78039A9-12C6-4E90-9792-F465F6F0EEBD}">
      <dsp:nvSpPr>
        <dsp:cNvPr id="0" name=""/>
        <dsp:cNvSpPr/>
      </dsp:nvSpPr>
      <dsp:spPr>
        <a:xfrm>
          <a:off x="9343679" y="1049127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Matching tra immagine sinistra e destra</a:t>
          </a:r>
        </a:p>
      </dsp:txBody>
      <dsp:txXfrm>
        <a:off x="9408804" y="1114252"/>
        <a:ext cx="2093224" cy="1203834"/>
      </dsp:txXfrm>
    </dsp:sp>
    <dsp:sp modelId="{9ECBDE5E-22D7-4BE8-B2C9-6D971A0EA6E9}">
      <dsp:nvSpPr>
        <dsp:cNvPr id="0" name=""/>
        <dsp:cNvSpPr/>
      </dsp:nvSpPr>
      <dsp:spPr>
        <a:xfrm rot="5400000">
          <a:off x="10219728" y="2538855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 w="19050"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-5400000">
        <a:off x="10289990" y="2578878"/>
        <a:ext cx="330853" cy="329963"/>
      </dsp:txXfrm>
    </dsp:sp>
    <dsp:sp modelId="{7B132923-A904-44CE-AE7C-5A7710D55A8E}">
      <dsp:nvSpPr>
        <dsp:cNvPr id="0" name=""/>
        <dsp:cNvSpPr/>
      </dsp:nvSpPr>
      <dsp:spPr>
        <a:xfrm>
          <a:off x="9343679" y="3272601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Triangolazione</a:t>
          </a:r>
        </a:p>
      </dsp:txBody>
      <dsp:txXfrm>
        <a:off x="9408804" y="3337726"/>
        <a:ext cx="2093224" cy="1203834"/>
      </dsp:txXfrm>
    </dsp:sp>
    <dsp:sp modelId="{8EF9673C-EEDB-48D9-8977-91B10E66BFAE}">
      <dsp:nvSpPr>
        <dsp:cNvPr id="0" name=""/>
        <dsp:cNvSpPr/>
      </dsp:nvSpPr>
      <dsp:spPr>
        <a:xfrm rot="10800000">
          <a:off x="8676637" y="3663933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 w="19050"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10800000">
        <a:off x="8818050" y="3774217"/>
        <a:ext cx="329963" cy="330853"/>
      </dsp:txXfrm>
    </dsp:sp>
    <dsp:sp modelId="{59814A85-3B33-49ED-AE31-B6B33E1DB490}">
      <dsp:nvSpPr>
        <dsp:cNvPr id="0" name=""/>
        <dsp:cNvSpPr/>
      </dsp:nvSpPr>
      <dsp:spPr>
        <a:xfrm>
          <a:off x="6230814" y="3272601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Matching tra immagini sinistre di passi consecutivi</a:t>
          </a:r>
        </a:p>
      </dsp:txBody>
      <dsp:txXfrm>
        <a:off x="6295939" y="3337726"/>
        <a:ext cx="2093224" cy="1203834"/>
      </dsp:txXfrm>
    </dsp:sp>
    <dsp:sp modelId="{296F5482-4F22-42CD-8A16-40043F684955}">
      <dsp:nvSpPr>
        <dsp:cNvPr id="0" name=""/>
        <dsp:cNvSpPr/>
      </dsp:nvSpPr>
      <dsp:spPr>
        <a:xfrm rot="10800000">
          <a:off x="5563772" y="3663933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 w="19050"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10800000">
        <a:off x="5705185" y="3774217"/>
        <a:ext cx="329963" cy="330853"/>
      </dsp:txXfrm>
    </dsp:sp>
    <dsp:sp modelId="{BB56FE39-5638-4A28-8B8E-148F13FFE494}">
      <dsp:nvSpPr>
        <dsp:cNvPr id="0" name=""/>
        <dsp:cNvSpPr/>
      </dsp:nvSpPr>
      <dsp:spPr>
        <a:xfrm>
          <a:off x="3117950" y="3272601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 Stima rototraslazione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 dirty="0">
            <a:solidFill>
              <a:schemeClr val="tx1"/>
            </a:solidFill>
          </a:endParaRPr>
        </a:p>
      </dsp:txBody>
      <dsp:txXfrm>
        <a:off x="3183075" y="3337726"/>
        <a:ext cx="2093224" cy="1203834"/>
      </dsp:txXfrm>
    </dsp:sp>
    <dsp:sp modelId="{E43B369C-F083-46CD-A9AF-DFFC9939F132}">
      <dsp:nvSpPr>
        <dsp:cNvPr id="0" name=""/>
        <dsp:cNvSpPr/>
      </dsp:nvSpPr>
      <dsp:spPr>
        <a:xfrm rot="10800000">
          <a:off x="2450907" y="3663933"/>
          <a:ext cx="471376" cy="551421"/>
        </a:xfrm>
        <a:prstGeom prst="rightArrow">
          <a:avLst>
            <a:gd name="adj1" fmla="val 60000"/>
            <a:gd name="adj2" fmla="val 50000"/>
          </a:avLst>
        </a:prstGeom>
        <a:solidFill>
          <a:srgbClr val="9A2225"/>
        </a:solidFill>
        <a:ln w="19050">
          <a:solidFill>
            <a:srgbClr val="9A222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10800000">
        <a:off x="2592320" y="3774217"/>
        <a:ext cx="329963" cy="330853"/>
      </dsp:txXfrm>
    </dsp:sp>
    <dsp:sp modelId="{9D566D85-1AED-4A47-BA18-21974F14D4C4}">
      <dsp:nvSpPr>
        <dsp:cNvPr id="0" name=""/>
        <dsp:cNvSpPr/>
      </dsp:nvSpPr>
      <dsp:spPr>
        <a:xfrm>
          <a:off x="5085" y="3272601"/>
          <a:ext cx="2223474" cy="1334084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Ottimizzazione non lineare della posa</a:t>
          </a:r>
        </a:p>
      </dsp:txBody>
      <dsp:txXfrm>
        <a:off x="70210" y="3337726"/>
        <a:ext cx="2093224" cy="1203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09082-200E-4EDE-A0B1-C1152BBADC98}">
      <dsp:nvSpPr>
        <dsp:cNvPr id="0" name=""/>
        <dsp:cNvSpPr/>
      </dsp:nvSpPr>
      <dsp:spPr>
        <a:xfrm>
          <a:off x="294662" y="11"/>
          <a:ext cx="3100238" cy="1550119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solidFill>
                <a:schemeClr val="tx1"/>
              </a:solidFill>
            </a:rPr>
            <a:t>HARRIS</a:t>
          </a:r>
        </a:p>
      </dsp:txBody>
      <dsp:txXfrm>
        <a:off x="340063" y="45412"/>
        <a:ext cx="3009436" cy="1459317"/>
      </dsp:txXfrm>
    </dsp:sp>
    <dsp:sp modelId="{F27830B5-50AB-4707-AD44-783C2D71C929}">
      <dsp:nvSpPr>
        <dsp:cNvPr id="0" name=""/>
        <dsp:cNvSpPr/>
      </dsp:nvSpPr>
      <dsp:spPr>
        <a:xfrm>
          <a:off x="604686" y="1550130"/>
          <a:ext cx="310023" cy="116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589"/>
              </a:lnTo>
              <a:lnTo>
                <a:pt x="310023" y="1162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78027-3B2D-42E5-9878-81C7D995A3E7}">
      <dsp:nvSpPr>
        <dsp:cNvPr id="0" name=""/>
        <dsp:cNvSpPr/>
      </dsp:nvSpPr>
      <dsp:spPr>
        <a:xfrm>
          <a:off x="914710" y="1937660"/>
          <a:ext cx="2480190" cy="1550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960111" y="1983061"/>
        <a:ext cx="2389388" cy="1459317"/>
      </dsp:txXfrm>
    </dsp:sp>
    <dsp:sp modelId="{BB599D12-DA47-4DB5-8A94-FDA62D51779E}">
      <dsp:nvSpPr>
        <dsp:cNvPr id="0" name=""/>
        <dsp:cNvSpPr/>
      </dsp:nvSpPr>
      <dsp:spPr>
        <a:xfrm>
          <a:off x="604686" y="1550130"/>
          <a:ext cx="310023" cy="310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38"/>
              </a:lnTo>
              <a:lnTo>
                <a:pt x="310023" y="3100238"/>
              </a:lnTo>
            </a:path>
          </a:pathLst>
        </a:custGeom>
        <a:noFill/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9169-1D21-45A8-BF6F-0F6BF8C9FD06}">
      <dsp:nvSpPr>
        <dsp:cNvPr id="0" name=""/>
        <dsp:cNvSpPr/>
      </dsp:nvSpPr>
      <dsp:spPr>
        <a:xfrm>
          <a:off x="914710" y="3875309"/>
          <a:ext cx="2480190" cy="1550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900" kern="1200"/>
        </a:p>
      </dsp:txBody>
      <dsp:txXfrm>
        <a:off x="960111" y="3920710"/>
        <a:ext cx="2389388" cy="1459317"/>
      </dsp:txXfrm>
    </dsp:sp>
    <dsp:sp modelId="{BB901499-69EA-4473-A78B-D4428872D18C}">
      <dsp:nvSpPr>
        <dsp:cNvPr id="0" name=""/>
        <dsp:cNvSpPr/>
      </dsp:nvSpPr>
      <dsp:spPr>
        <a:xfrm>
          <a:off x="4169960" y="11"/>
          <a:ext cx="3100238" cy="1550119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solidFill>
                <a:schemeClr val="tx1"/>
              </a:solidFill>
            </a:rPr>
            <a:t>SIFT</a:t>
          </a:r>
        </a:p>
      </dsp:txBody>
      <dsp:txXfrm>
        <a:off x="4215361" y="45412"/>
        <a:ext cx="3009436" cy="1459317"/>
      </dsp:txXfrm>
    </dsp:sp>
    <dsp:sp modelId="{643F8AB4-2987-40BA-8F2B-BDDB27E3DC5F}">
      <dsp:nvSpPr>
        <dsp:cNvPr id="0" name=""/>
        <dsp:cNvSpPr/>
      </dsp:nvSpPr>
      <dsp:spPr>
        <a:xfrm>
          <a:off x="4479984" y="1550130"/>
          <a:ext cx="310023" cy="116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589"/>
              </a:lnTo>
              <a:lnTo>
                <a:pt x="310023" y="1162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FB4D-A5DD-4D9E-B2E2-5E43737EAC61}">
      <dsp:nvSpPr>
        <dsp:cNvPr id="0" name=""/>
        <dsp:cNvSpPr/>
      </dsp:nvSpPr>
      <dsp:spPr>
        <a:xfrm>
          <a:off x="4790008" y="1937660"/>
          <a:ext cx="2480190" cy="1550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900" kern="1200" dirty="0"/>
        </a:p>
      </dsp:txBody>
      <dsp:txXfrm>
        <a:off x="4835409" y="1983061"/>
        <a:ext cx="2389388" cy="1459317"/>
      </dsp:txXfrm>
    </dsp:sp>
    <dsp:sp modelId="{6CF4E5F2-F6B1-444F-8E96-1984CACA8E71}">
      <dsp:nvSpPr>
        <dsp:cNvPr id="0" name=""/>
        <dsp:cNvSpPr/>
      </dsp:nvSpPr>
      <dsp:spPr>
        <a:xfrm>
          <a:off x="4479984" y="1550130"/>
          <a:ext cx="310023" cy="310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38"/>
              </a:lnTo>
              <a:lnTo>
                <a:pt x="310023" y="3100238"/>
              </a:lnTo>
            </a:path>
          </a:pathLst>
        </a:custGeom>
        <a:noFill/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9F29F-B4DA-43D7-A4FD-7593D35FAA79}">
      <dsp:nvSpPr>
        <dsp:cNvPr id="0" name=""/>
        <dsp:cNvSpPr/>
      </dsp:nvSpPr>
      <dsp:spPr>
        <a:xfrm>
          <a:off x="4790008" y="3875309"/>
          <a:ext cx="2480190" cy="1550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900" kern="1200" dirty="0"/>
        </a:p>
      </dsp:txBody>
      <dsp:txXfrm>
        <a:off x="4835409" y="3920710"/>
        <a:ext cx="2389388" cy="1459317"/>
      </dsp:txXfrm>
    </dsp:sp>
    <dsp:sp modelId="{7F97ACB5-28C8-46A9-BED2-0483F2AF8F14}">
      <dsp:nvSpPr>
        <dsp:cNvPr id="0" name=""/>
        <dsp:cNvSpPr/>
      </dsp:nvSpPr>
      <dsp:spPr>
        <a:xfrm>
          <a:off x="8045259" y="11"/>
          <a:ext cx="3100238" cy="1550119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>
              <a:solidFill>
                <a:schemeClr val="tx1"/>
              </a:solidFill>
            </a:rPr>
            <a:t>ORB</a:t>
          </a:r>
        </a:p>
      </dsp:txBody>
      <dsp:txXfrm>
        <a:off x="8090660" y="45412"/>
        <a:ext cx="3009436" cy="1459317"/>
      </dsp:txXfrm>
    </dsp:sp>
    <dsp:sp modelId="{977F3AB4-C504-425F-8225-A9253BF2B7C2}">
      <dsp:nvSpPr>
        <dsp:cNvPr id="0" name=""/>
        <dsp:cNvSpPr/>
      </dsp:nvSpPr>
      <dsp:spPr>
        <a:xfrm>
          <a:off x="8355282" y="1550130"/>
          <a:ext cx="310023" cy="116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589"/>
              </a:lnTo>
              <a:lnTo>
                <a:pt x="310023" y="11625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7C339-EF5D-40E0-845F-0A04959C3FAB}">
      <dsp:nvSpPr>
        <dsp:cNvPr id="0" name=""/>
        <dsp:cNvSpPr/>
      </dsp:nvSpPr>
      <dsp:spPr>
        <a:xfrm>
          <a:off x="8665306" y="1937660"/>
          <a:ext cx="2480190" cy="1550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8710707" y="1983061"/>
        <a:ext cx="2389388" cy="1459317"/>
      </dsp:txXfrm>
    </dsp:sp>
    <dsp:sp modelId="{D175E468-C4CC-4AB0-8E1F-2A519C20CC83}">
      <dsp:nvSpPr>
        <dsp:cNvPr id="0" name=""/>
        <dsp:cNvSpPr/>
      </dsp:nvSpPr>
      <dsp:spPr>
        <a:xfrm>
          <a:off x="8355282" y="1550130"/>
          <a:ext cx="310023" cy="310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38"/>
              </a:lnTo>
              <a:lnTo>
                <a:pt x="310023" y="3100238"/>
              </a:lnTo>
            </a:path>
          </a:pathLst>
        </a:custGeom>
        <a:noFill/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5AADB-1854-4859-B4B1-DD3EB54A957A}">
      <dsp:nvSpPr>
        <dsp:cNvPr id="0" name=""/>
        <dsp:cNvSpPr/>
      </dsp:nvSpPr>
      <dsp:spPr>
        <a:xfrm>
          <a:off x="8665306" y="3875309"/>
          <a:ext cx="2480190" cy="1550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A222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/>
        </a:p>
      </dsp:txBody>
      <dsp:txXfrm>
        <a:off x="8710707" y="3920710"/>
        <a:ext cx="2389388" cy="145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9D4ED76-443E-3AD7-EE9A-BA5BE0948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Corso di Laurea Magistrale in Ingeneria Aerospaziale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55B112-7A6F-2AA2-6F39-A63BCF5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83CE8-F808-478F-A212-E73E95AE9807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D8BEA-FE23-5C05-44D7-0ED9208CB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Corso di Laurea Magistrale in Ingeneria Aerospaziale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2BF629-3072-6A23-A177-BC7887646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8913-0DB8-40AD-BE8D-00132154B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654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Corso di Laurea Magistrale in Ingeneria Aerospaziale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FAA00-D069-42D6-BB64-2397CBCF3E3B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Corso di Laurea Magistrale in Ingeneria Aerospaziale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5F05-27F9-4661-BE48-F24BE72A82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2835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9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uccess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7">
            <a:extLst>
              <a:ext uri="{FF2B5EF4-FFF2-40B4-BE49-F238E27FC236}">
                <a16:creationId xmlns:a16="http://schemas.microsoft.com/office/drawing/2014/main" id="{CCD6C71D-9EDC-407F-A452-BDE15B02F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0556" y="6525344"/>
            <a:ext cx="100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AD030C71-C924-4351-9B1D-FA5F002B7D8E}" type="slidenum">
              <a:rPr lang="it-IT" sz="14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ct val="50000"/>
                </a:spcBef>
                <a:defRPr/>
              </a:pPr>
              <a:t>‹N›</a:t>
            </a:fld>
            <a:endParaRPr lang="it-IT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olo 2">
            <a:extLst>
              <a:ext uri="{FF2B5EF4-FFF2-40B4-BE49-F238E27FC236}">
                <a16:creationId xmlns:a16="http://schemas.microsoft.com/office/drawing/2014/main" id="{69F061D5-34BD-254A-1254-80A5A70C6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689616" y="333505"/>
            <a:ext cx="8812767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spcBef>
                <a:spcPct val="0"/>
              </a:spcBef>
              <a:spcAft>
                <a:spcPct val="0"/>
              </a:spcAft>
              <a:defRPr lang="en-US" sz="32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it-IT" noProof="0" dirty="0"/>
              <a:t>Fare clic per modificare lo stile</a:t>
            </a:r>
          </a:p>
        </p:txBody>
      </p:sp>
    </p:spTree>
    <p:extLst>
      <p:ext uri="{BB962C8B-B14F-4D97-AF65-F5344CB8AC3E}">
        <p14:creationId xmlns:p14="http://schemas.microsoft.com/office/powerpoint/2010/main" val="785767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7">
            <a:extLst>
              <a:ext uri="{FF2B5EF4-FFF2-40B4-BE49-F238E27FC236}">
                <a16:creationId xmlns:a16="http://schemas.microsoft.com/office/drawing/2014/main" id="{3C19E3D2-A54F-4204-96C8-419D66648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836613"/>
            <a:ext cx="11954020" cy="0"/>
          </a:xfrm>
          <a:prstGeom prst="line">
            <a:avLst/>
          </a:prstGeom>
          <a:noFill/>
          <a:ln w="15875">
            <a:solidFill>
              <a:srgbClr val="9B0014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it-IT" dirty="0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43522C7-0462-4EF3-8BB7-F7FBBEF6C09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726817" y="2029709"/>
            <a:ext cx="2426650" cy="284932"/>
          </a:xfrm>
          <a:prstGeom prst="rect">
            <a:avLst/>
          </a:prstGeom>
          <a:solidFill>
            <a:sysClr val="window" lastClr="F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8969" tIns="9484" rIns="18969" bIns="9484">
            <a:spAutoFit/>
          </a:bodyPr>
          <a:lstStyle/>
          <a:p>
            <a:pPr marL="0" marR="0" lvl="0" indent="0" algn="r" defTabSz="1901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27" b="0" i="1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www.dii.unipd.it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DE3CEF1-7F62-4F10-B42A-81965183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9925"/>
            <a:ext cx="6917096" cy="238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6853" tIns="53232" rIns="106853" bIns="53232"/>
          <a:lstStyle/>
          <a:p>
            <a:pPr defTabSz="484890">
              <a:lnSpc>
                <a:spcPct val="90000"/>
              </a:lnSpc>
              <a:buClr>
                <a:srgbClr val="000000"/>
              </a:buClr>
              <a:buSzPct val="100000"/>
              <a:buFont typeface="Tahoma" pitchFamily="32" charset="0"/>
              <a:buNone/>
              <a:tabLst>
                <a:tab pos="0" algn="l"/>
                <a:tab pos="483176" algn="l"/>
                <a:tab pos="968065" algn="l"/>
                <a:tab pos="1452954" algn="l"/>
                <a:tab pos="1937843" algn="l"/>
                <a:tab pos="2422732" algn="l"/>
                <a:tab pos="2907621" algn="l"/>
                <a:tab pos="3392510" algn="l"/>
                <a:tab pos="3877399" algn="l"/>
                <a:tab pos="4362288" algn="l"/>
                <a:tab pos="4847177" algn="l"/>
                <a:tab pos="5332066" algn="l"/>
                <a:tab pos="5816955" algn="l"/>
                <a:tab pos="6301844" algn="l"/>
                <a:tab pos="6786733" algn="l"/>
                <a:tab pos="7271622" algn="l"/>
                <a:tab pos="7756511" algn="l"/>
                <a:tab pos="8241400" algn="l"/>
                <a:tab pos="8726289" algn="l"/>
                <a:tab pos="9211178" algn="l"/>
                <a:tab pos="9696067" algn="l"/>
              </a:tabLst>
              <a:defRPr/>
            </a:pPr>
            <a:r>
              <a:rPr lang="it-IT" sz="1187" b="0" i="1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Corso di Laurea Magistrale in Ingegneria Aerospaziale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812EC24-7D6D-4246-BF2E-12C20587B27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188640"/>
            <a:ext cx="1439545" cy="52705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5668FAF-484B-46AF-B6BC-7AB02EF573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 b="2663"/>
          <a:stretch/>
        </p:blipFill>
        <p:spPr bwMode="auto">
          <a:xfrm>
            <a:off x="10488488" y="110140"/>
            <a:ext cx="1517645" cy="674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597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12"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23"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34"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46" algn="ctr" defTabSz="449274" rtl="0" eaLnBrk="1" fontAlgn="base" hangingPunct="1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63547" indent="-363547" algn="l" defTabSz="449274" rtl="0" eaLnBrk="1" fontAlgn="base" hangingPunct="1">
        <a:lnSpc>
          <a:spcPct val="82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4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93770" indent="-301633" algn="l" defTabSz="449274" rtl="0" eaLnBrk="1" fontAlgn="base" hangingPunct="1">
        <a:lnSpc>
          <a:spcPct val="82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223994" indent="-239719" algn="l" defTabSz="449274" rtl="0" eaLnBrk="1" fontAlgn="base" hangingPunct="1">
        <a:lnSpc>
          <a:spcPct val="82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716131" indent="-239719" algn="l" defTabSz="449274" rtl="0" eaLnBrk="1" fontAlgn="base" hangingPunct="1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208269" indent="-239719" algn="l" defTabSz="449274" rtl="0" eaLnBrk="1" fontAlgn="base" hangingPunct="1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665479" indent="-239719" algn="l" defTabSz="449274" rtl="0" eaLnBrk="1" fontAlgn="base" hangingPunct="1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6pPr>
      <a:lvl7pPr marL="3122691" indent="-239719" algn="l" defTabSz="449274" rtl="0" eaLnBrk="1" fontAlgn="base" hangingPunct="1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7pPr>
      <a:lvl8pPr marL="3579903" indent="-239719" algn="l" defTabSz="449274" rtl="0" eaLnBrk="1" fontAlgn="base" hangingPunct="1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8pPr>
      <a:lvl9pPr marL="4037114" indent="-239719" algn="l" defTabSz="449274" rtl="0" eaLnBrk="1" fontAlgn="base" hangingPunct="1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766">
            <a:extLst>
              <a:ext uri="{FF2B5EF4-FFF2-40B4-BE49-F238E27FC236}">
                <a16:creationId xmlns:a16="http://schemas.microsoft.com/office/drawing/2014/main" id="{14460D94-AB31-4773-A299-F5425C57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05" y="2973867"/>
            <a:ext cx="9479785" cy="159945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599365" tIns="298694" rIns="599365" bIns="298694" anchor="ctr"/>
          <a:lstStyle/>
          <a:p>
            <a:pPr algn="ctr" defTabSz="5948886">
              <a:lnSpc>
                <a:spcPct val="90000"/>
              </a:lnSpc>
              <a:tabLst>
                <a:tab pos="8930182" algn="l"/>
              </a:tabLst>
              <a:defRPr/>
            </a:pPr>
            <a:r>
              <a:rPr lang="it-IT" sz="6000" b="1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Esercitazione su </a:t>
            </a:r>
          </a:p>
          <a:p>
            <a:pPr algn="ctr" defTabSz="5948886">
              <a:lnSpc>
                <a:spcPct val="90000"/>
              </a:lnSpc>
              <a:tabLst>
                <a:tab pos="8930182" algn="l"/>
              </a:tabLst>
              <a:defRPr/>
            </a:pPr>
            <a:r>
              <a:rPr lang="it-IT" sz="6000" b="1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Visual </a:t>
            </a:r>
            <a:r>
              <a:rPr lang="it-IT" sz="6000" b="1" dirty="0" err="1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Odometry</a:t>
            </a:r>
            <a:endParaRPr lang="it-IT" sz="6000" b="1" dirty="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E39222D-B6A0-4593-B910-1AD248AA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9703" y="6061178"/>
            <a:ext cx="2042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1800" dirty="0">
                <a:latin typeface="+mj-lt"/>
                <a:cs typeface="Calibri" panose="020F0502020204030204" pitchFamily="34" charset="0"/>
              </a:rPr>
              <a:t>Padova 23/07/2024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62E5E4-649E-4433-B24B-789C941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559" y="5607108"/>
            <a:ext cx="2644878" cy="4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it-IT" sz="2600" dirty="0">
                <a:latin typeface="+mj-lt"/>
                <a:cs typeface="Calibri" panose="020F0502020204030204" pitchFamily="34" charset="0"/>
              </a:rPr>
              <a:t>Francesco Griguol 					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43C230-3179-48D6-9B29-27278941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84" y="1050156"/>
            <a:ext cx="11673028" cy="10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it-IT" sz="2400" dirty="0">
                <a:latin typeface="+mj-lt"/>
                <a:cs typeface="Calibri" panose="020F0502020204030204" pitchFamily="34" charset="0"/>
              </a:rPr>
              <a:t>Università degli Studi di Padova – Dipartimento di Ingegneria Industriale</a:t>
            </a:r>
          </a:p>
          <a:p>
            <a:pPr marL="0" lvl="1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it-IT" sz="2400" dirty="0">
                <a:latin typeface="+mj-lt"/>
                <a:cs typeface="Calibri" panose="020F0502020204030204" pitchFamily="34" charset="0"/>
              </a:rPr>
              <a:t>Corso di Laurea Magistrale in Ingegneria Aerospaziale</a:t>
            </a:r>
          </a:p>
        </p:txBody>
      </p:sp>
    </p:spTree>
    <p:extLst>
      <p:ext uri="{BB962C8B-B14F-4D97-AF65-F5344CB8AC3E}">
        <p14:creationId xmlns:p14="http://schemas.microsoft.com/office/powerpoint/2010/main" val="398239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D01B01-DE0F-8055-6B03-751745FA329A}"/>
              </a:ext>
            </a:extLst>
          </p:cNvPr>
          <p:cNvSpPr txBox="1"/>
          <p:nvPr/>
        </p:nvSpPr>
        <p:spPr>
          <a:xfrm>
            <a:off x="345440" y="907225"/>
            <a:ext cx="11501120" cy="5652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Introduzione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Obiettivi dell’esperienza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Setup sperimentale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Algoritmo di Visual </a:t>
            </a:r>
            <a:r>
              <a:rPr lang="it-IT" sz="2600" dirty="0" err="1">
                <a:latin typeface="+mn-lt"/>
              </a:rPr>
              <a:t>Odometry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</a:t>
            </a:r>
            <a:r>
              <a:rPr lang="it-IT" sz="2600" b="1" dirty="0">
                <a:solidFill>
                  <a:srgbClr val="9A2225"/>
                </a:solidFill>
                <a:latin typeface="+mn-lt"/>
              </a:rPr>
              <a:t>Scelte dei Detector e </a:t>
            </a:r>
            <a:r>
              <a:rPr lang="it-IT" sz="2600" b="1" dirty="0" err="1">
                <a:solidFill>
                  <a:srgbClr val="9A2225"/>
                </a:solidFill>
                <a:latin typeface="+mn-lt"/>
              </a:rPr>
              <a:t>Descriptor</a:t>
            </a:r>
            <a:endParaRPr lang="it-IT" sz="2600" b="1" dirty="0">
              <a:solidFill>
                <a:srgbClr val="9A2225"/>
              </a:solidFill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Risultati della stima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Analisi del numero di punti considerati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Calcolo della distanza finale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Ricostruzione grafica della traiettoria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Conclusioni</a:t>
            </a:r>
          </a:p>
          <a:p>
            <a:endParaRPr lang="it-IT" sz="2800" dirty="0">
              <a:latin typeface="+mn-lt"/>
            </a:endParaRP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E3DAD6D1-47BF-2E9A-5151-20A05005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/>
          <a:p>
            <a:r>
              <a:rPr lang="it-IT" sz="3200" dirty="0">
                <a:latin typeface="+mj-lt"/>
              </a:rPr>
              <a:t>Indice</a:t>
            </a:r>
            <a:endParaRPr lang="it-IT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184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2">
            <a:extLst>
              <a:ext uri="{FF2B5EF4-FFF2-40B4-BE49-F238E27FC236}">
                <a16:creationId xmlns:a16="http://schemas.microsoft.com/office/drawing/2014/main" id="{99878052-3AD2-D68D-D1F3-65E867F92840}"/>
              </a:ext>
            </a:extLst>
          </p:cNvPr>
          <p:cNvSpPr txBox="1">
            <a:spLocks/>
          </p:cNvSpPr>
          <p:nvPr/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457212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6pPr>
            <a:lvl7pPr marL="914423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7pPr>
            <a:lvl8pPr marL="1371634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8pPr>
            <a:lvl9pPr marL="1828846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9pPr>
          </a:lstStyle>
          <a:p>
            <a:r>
              <a:rPr lang="it-IT" sz="3200" dirty="0">
                <a:latin typeface="+mj-lt"/>
              </a:rPr>
              <a:t>Scelta dei detector e </a:t>
            </a:r>
            <a:r>
              <a:rPr lang="it-IT" sz="3200" dirty="0" err="1">
                <a:latin typeface="+mj-lt"/>
              </a:rPr>
              <a:t>descriptor</a:t>
            </a:r>
            <a:endParaRPr lang="it-IT" sz="3200" dirty="0">
              <a:latin typeface="+mj-lt"/>
            </a:endParaRPr>
          </a:p>
          <a:p>
            <a:endParaRPr lang="it-IT" sz="3600" dirty="0">
              <a:latin typeface="+mj-lt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7C2D97B-1CFE-32DE-1A81-3712E4336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230475"/>
              </p:ext>
            </p:extLst>
          </p:nvPr>
        </p:nvGraphicFramePr>
        <p:xfrm>
          <a:off x="233680" y="1016000"/>
          <a:ext cx="11440160" cy="542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48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80C82C-1B18-4C75-8607-CAB60854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680" y="308105"/>
            <a:ext cx="8200699" cy="463011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65189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D01B01-DE0F-8055-6B03-751745FA329A}"/>
              </a:ext>
            </a:extLst>
          </p:cNvPr>
          <p:cNvSpPr txBox="1"/>
          <p:nvPr/>
        </p:nvSpPr>
        <p:spPr>
          <a:xfrm>
            <a:off x="345440" y="907225"/>
            <a:ext cx="11501120" cy="5652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b="1" dirty="0">
                <a:solidFill>
                  <a:srgbClr val="9A2225"/>
                </a:solidFill>
                <a:latin typeface="+mn-lt"/>
              </a:rPr>
              <a:t> Introduzione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Obiettivi dell’esperienza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Setup sperimentale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Algoritmo di Visual </a:t>
            </a:r>
            <a:r>
              <a:rPr lang="it-IT" sz="2600" dirty="0" err="1">
                <a:latin typeface="+mn-lt"/>
              </a:rPr>
              <a:t>Odometry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Scelte dei Detector e </a:t>
            </a:r>
            <a:r>
              <a:rPr lang="it-IT" sz="2600" dirty="0" err="1">
                <a:latin typeface="+mn-lt"/>
              </a:rPr>
              <a:t>Descriptor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Risultati della stima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Analisi del numero di punti considerati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Calcolo della distanza finale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Ricostruzione grafica della traiettoria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Conclusioni</a:t>
            </a:r>
          </a:p>
          <a:p>
            <a:endParaRPr lang="it-IT" sz="2800" dirty="0">
              <a:latin typeface="+mn-lt"/>
            </a:endParaRP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E3DAD6D1-47BF-2E9A-5151-20A05005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/>
          <a:p>
            <a:r>
              <a:rPr lang="it-IT" sz="3200" dirty="0">
                <a:latin typeface="+mj-lt"/>
              </a:rPr>
              <a:t>Indice</a:t>
            </a:r>
            <a:endParaRPr lang="it-IT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10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2">
            <a:extLst>
              <a:ext uri="{FF2B5EF4-FFF2-40B4-BE49-F238E27FC236}">
                <a16:creationId xmlns:a16="http://schemas.microsoft.com/office/drawing/2014/main" id="{99878052-3AD2-D68D-D1F3-65E867F92840}"/>
              </a:ext>
            </a:extLst>
          </p:cNvPr>
          <p:cNvSpPr txBox="1">
            <a:spLocks/>
          </p:cNvSpPr>
          <p:nvPr/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457212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6pPr>
            <a:lvl7pPr marL="914423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7pPr>
            <a:lvl8pPr marL="1371634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8pPr>
            <a:lvl9pPr marL="1828846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9pPr>
          </a:lstStyle>
          <a:p>
            <a:r>
              <a:rPr lang="it-IT" sz="3200" dirty="0">
                <a:latin typeface="+mj-lt"/>
              </a:rPr>
              <a:t>Introduzione</a:t>
            </a:r>
          </a:p>
          <a:p>
            <a:endParaRPr lang="it-IT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D01B01-DE0F-8055-6B03-751745FA329A}"/>
              </a:ext>
            </a:extLst>
          </p:cNvPr>
          <p:cNvSpPr txBox="1"/>
          <p:nvPr/>
        </p:nvSpPr>
        <p:spPr>
          <a:xfrm>
            <a:off x="345440" y="907225"/>
            <a:ext cx="11501120" cy="5652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Introduzione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b="1" dirty="0">
                <a:solidFill>
                  <a:srgbClr val="9A2225"/>
                </a:solidFill>
                <a:latin typeface="+mn-lt"/>
              </a:rPr>
              <a:t> Obiettivi dell’esperienza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Setup sperimentale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Algoritmo di Visual </a:t>
            </a:r>
            <a:r>
              <a:rPr lang="it-IT" sz="2600" dirty="0" err="1">
                <a:latin typeface="+mn-lt"/>
              </a:rPr>
              <a:t>Odometry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Scelte dei Detector e </a:t>
            </a:r>
            <a:r>
              <a:rPr lang="it-IT" sz="2600" dirty="0" err="1">
                <a:latin typeface="+mn-lt"/>
              </a:rPr>
              <a:t>Descriptor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Risultati della stima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Analisi del numero di punti considerati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Calcolo della distanza finale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Ricostruzione grafica della traiettoria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Conclusioni</a:t>
            </a:r>
          </a:p>
          <a:p>
            <a:endParaRPr lang="it-IT" sz="2800" dirty="0">
              <a:latin typeface="+mn-lt"/>
            </a:endParaRP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E3DAD6D1-47BF-2E9A-5151-20A05005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/>
          <a:p>
            <a:r>
              <a:rPr lang="it-IT" sz="3200" dirty="0">
                <a:latin typeface="+mj-lt"/>
              </a:rPr>
              <a:t>Indice</a:t>
            </a:r>
            <a:endParaRPr lang="it-IT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77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80C82C-1B18-4C75-8607-CAB60854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056" y="297540"/>
            <a:ext cx="8812767" cy="463011"/>
          </a:xfrm>
          <a:prstGeom prst="rect">
            <a:avLst/>
          </a:prstGeom>
        </p:spPr>
        <p:txBody>
          <a:bodyPr/>
          <a:lstStyle/>
          <a:p>
            <a:r>
              <a:rPr lang="it-IT" dirty="0">
                <a:latin typeface="+mj-lt"/>
              </a:rPr>
              <a:t>Obiettivi</a:t>
            </a:r>
            <a:r>
              <a:rPr lang="it-IT" dirty="0"/>
              <a:t> 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FD18519-C581-BA8C-ECFA-6E70434C6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262387"/>
              </p:ext>
            </p:extLst>
          </p:nvPr>
        </p:nvGraphicFramePr>
        <p:xfrm>
          <a:off x="655320" y="985520"/>
          <a:ext cx="10881360" cy="557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653184-ADD5-4AA5-97D0-CD029FFF7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2D060A-7BDF-4AF7-AABD-54A24FF00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66A978-18F5-4C00-890F-291D78026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25ED04-2AEC-4960-B712-5EE29F8AC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66E5F6-11C6-48A6-A622-95B65F749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D01B01-DE0F-8055-6B03-751745FA329A}"/>
              </a:ext>
            </a:extLst>
          </p:cNvPr>
          <p:cNvSpPr txBox="1"/>
          <p:nvPr/>
        </p:nvSpPr>
        <p:spPr>
          <a:xfrm>
            <a:off x="345440" y="907225"/>
            <a:ext cx="11501120" cy="5652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Introduzione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Obiettivi dell’esperienza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b="1" dirty="0">
                <a:solidFill>
                  <a:srgbClr val="9A2225"/>
                </a:solidFill>
                <a:latin typeface="+mn-lt"/>
              </a:rPr>
              <a:t> Setup sperimentale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Algoritmo di Visual </a:t>
            </a:r>
            <a:r>
              <a:rPr lang="it-IT" sz="2600" dirty="0" err="1">
                <a:latin typeface="+mn-lt"/>
              </a:rPr>
              <a:t>Odometry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Scelte dei Detector e </a:t>
            </a:r>
            <a:r>
              <a:rPr lang="it-IT" sz="2600" dirty="0" err="1">
                <a:latin typeface="+mn-lt"/>
              </a:rPr>
              <a:t>Descriptor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Risultati della stima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Analisi del numero di punti considerati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Calcolo della distanza finale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Ricostruzione grafica della traiettoria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Conclusioni</a:t>
            </a:r>
          </a:p>
          <a:p>
            <a:endParaRPr lang="it-IT" sz="2800" dirty="0">
              <a:latin typeface="+mn-lt"/>
            </a:endParaRP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E3DAD6D1-47BF-2E9A-5151-20A05005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/>
          <a:p>
            <a:r>
              <a:rPr lang="it-IT" sz="3200" dirty="0">
                <a:latin typeface="+mj-lt"/>
              </a:rPr>
              <a:t>Indice</a:t>
            </a:r>
            <a:endParaRPr lang="it-IT" sz="3600" dirty="0">
              <a:latin typeface="+mj-lt"/>
            </a:endParaRPr>
          </a:p>
        </p:txBody>
      </p:sp>
      <p:pic>
        <p:nvPicPr>
          <p:cNvPr id="12" name="Immagine 11" descr="Immagine che contiene Dispositivo elettronico, gadget, elettronica, schermata&#10;&#10;Descrizione generata automaticamente">
            <a:extLst>
              <a:ext uri="{FF2B5EF4-FFF2-40B4-BE49-F238E27FC236}">
                <a16:creationId xmlns:a16="http://schemas.microsoft.com/office/drawing/2014/main" id="{1A2ACABF-01F3-46DF-69CA-54524DC1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t="39407" r="2593" b="39408"/>
          <a:stretch/>
        </p:blipFill>
        <p:spPr>
          <a:xfrm>
            <a:off x="5781040" y="1384745"/>
            <a:ext cx="5928822" cy="1330960"/>
          </a:xfrm>
          <a:prstGeom prst="rect">
            <a:avLst/>
          </a:prstGeom>
          <a:ln>
            <a:solidFill>
              <a:srgbClr val="9A2225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2C5586-F22B-D60E-6588-0ED449B1E3BA}"/>
              </a:ext>
            </a:extLst>
          </p:cNvPr>
          <p:cNvSpPr txBox="1"/>
          <p:nvPr/>
        </p:nvSpPr>
        <p:spPr>
          <a:xfrm>
            <a:off x="6561051" y="2715705"/>
            <a:ext cx="436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latin typeface="+mn-lt"/>
              </a:rPr>
              <a:t>Figura: Stereo camera ZED2 by </a:t>
            </a:r>
            <a:r>
              <a:rPr lang="it-IT" sz="1600" i="1" dirty="0" err="1">
                <a:latin typeface="+mn-lt"/>
              </a:rPr>
              <a:t>StereoLabs</a:t>
            </a:r>
            <a:endParaRPr lang="it-IT" sz="1600" i="1" dirty="0">
              <a:latin typeface="+mn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5471CC-7AAA-1EF7-F38E-6A04DB025279}"/>
              </a:ext>
            </a:extLst>
          </p:cNvPr>
          <p:cNvSpPr txBox="1"/>
          <p:nvPr/>
        </p:nvSpPr>
        <p:spPr>
          <a:xfrm>
            <a:off x="7207045" y="3677265"/>
            <a:ext cx="2880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n-lt"/>
              </a:rPr>
              <a:t>Si potrebbe anche parlare e mettere della immagini di come </a:t>
            </a:r>
            <a:r>
              <a:rPr lang="it-IT" sz="1400" dirty="0" err="1">
                <a:latin typeface="+mn-lt"/>
              </a:rPr>
              <a:t>pussono</a:t>
            </a:r>
            <a:r>
              <a:rPr lang="it-IT" sz="1400" dirty="0">
                <a:latin typeface="+mn-lt"/>
              </a:rPr>
              <a:t> essere orientati i sistemi di riferimento e le rotazioni </a:t>
            </a:r>
            <a:r>
              <a:rPr lang="it-IT" sz="1400" dirty="0" err="1">
                <a:latin typeface="+mn-lt"/>
              </a:rPr>
              <a:t>dgli</a:t>
            </a:r>
            <a:r>
              <a:rPr lang="it-IT" sz="1400" dirty="0">
                <a:latin typeface="+mn-lt"/>
              </a:rPr>
              <a:t> assi attorno all’asse x e all’asse z</a:t>
            </a:r>
          </a:p>
        </p:txBody>
      </p:sp>
    </p:spTree>
    <p:extLst>
      <p:ext uri="{BB962C8B-B14F-4D97-AF65-F5344CB8AC3E}">
        <p14:creationId xmlns:p14="http://schemas.microsoft.com/office/powerpoint/2010/main" val="31829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2">
            <a:extLst>
              <a:ext uri="{FF2B5EF4-FFF2-40B4-BE49-F238E27FC236}">
                <a16:creationId xmlns:a16="http://schemas.microsoft.com/office/drawing/2014/main" id="{99878052-3AD2-D68D-D1F3-65E867F92840}"/>
              </a:ext>
            </a:extLst>
          </p:cNvPr>
          <p:cNvSpPr txBox="1">
            <a:spLocks/>
          </p:cNvSpPr>
          <p:nvPr/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457212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6pPr>
            <a:lvl7pPr marL="914423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7pPr>
            <a:lvl8pPr marL="1371634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8pPr>
            <a:lvl9pPr marL="1828846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9pPr>
          </a:lstStyle>
          <a:p>
            <a:r>
              <a:rPr lang="it-IT" sz="3200" dirty="0">
                <a:latin typeface="+mj-lt"/>
              </a:rPr>
              <a:t>Setup sperimentale</a:t>
            </a:r>
          </a:p>
          <a:p>
            <a:endParaRPr lang="it-IT" sz="3200" dirty="0">
              <a:latin typeface="+mj-lt"/>
            </a:endParaRPr>
          </a:p>
          <a:p>
            <a:endParaRPr lang="it-IT" sz="3600" dirty="0">
              <a:latin typeface="+mj-lt"/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4E885FF-E7F2-9829-1C4F-8CB52572F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77027"/>
              </p:ext>
            </p:extLst>
          </p:nvPr>
        </p:nvGraphicFramePr>
        <p:xfrm>
          <a:off x="386080" y="934721"/>
          <a:ext cx="11338560" cy="562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3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D01B01-DE0F-8055-6B03-751745FA329A}"/>
              </a:ext>
            </a:extLst>
          </p:cNvPr>
          <p:cNvSpPr txBox="1"/>
          <p:nvPr/>
        </p:nvSpPr>
        <p:spPr>
          <a:xfrm>
            <a:off x="345440" y="907225"/>
            <a:ext cx="11501120" cy="5652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Introduzione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Obiettivi dell’esperienza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Setup sperimentale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</a:t>
            </a:r>
            <a:r>
              <a:rPr lang="it-IT" sz="2600" b="1" dirty="0">
                <a:solidFill>
                  <a:srgbClr val="9A2225"/>
                </a:solidFill>
                <a:latin typeface="+mn-lt"/>
              </a:rPr>
              <a:t>Algoritmo di Visual </a:t>
            </a:r>
            <a:r>
              <a:rPr lang="it-IT" sz="2600" b="1" dirty="0" err="1">
                <a:solidFill>
                  <a:srgbClr val="9A2225"/>
                </a:solidFill>
                <a:latin typeface="+mn-lt"/>
              </a:rPr>
              <a:t>Odometry</a:t>
            </a:r>
            <a:endParaRPr lang="it-IT" sz="2600" b="1" dirty="0">
              <a:solidFill>
                <a:srgbClr val="9A2225"/>
              </a:solidFill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Scelte dei Detector e </a:t>
            </a:r>
            <a:r>
              <a:rPr lang="it-IT" sz="2600" dirty="0" err="1">
                <a:latin typeface="+mn-lt"/>
              </a:rPr>
              <a:t>Descriptor</a:t>
            </a:r>
            <a:endParaRPr lang="it-IT" sz="2600" dirty="0">
              <a:latin typeface="+mn-lt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Risultati della stima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Analisi del numero di punti considerati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Calcolo della distanza finale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Ricostruzione grafica della traiettoria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it-IT" sz="2600" dirty="0">
                <a:latin typeface="+mn-lt"/>
              </a:rPr>
              <a:t> Conclusioni</a:t>
            </a:r>
          </a:p>
          <a:p>
            <a:endParaRPr lang="it-IT" sz="2800" dirty="0">
              <a:latin typeface="+mn-lt"/>
            </a:endParaRP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E3DAD6D1-47BF-2E9A-5151-20A05005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/>
          <a:p>
            <a:r>
              <a:rPr lang="it-IT" sz="3200" dirty="0">
                <a:latin typeface="+mj-lt"/>
              </a:rPr>
              <a:t>Indice</a:t>
            </a:r>
            <a:endParaRPr lang="it-IT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59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2">
            <a:extLst>
              <a:ext uri="{FF2B5EF4-FFF2-40B4-BE49-F238E27FC236}">
                <a16:creationId xmlns:a16="http://schemas.microsoft.com/office/drawing/2014/main" id="{99878052-3AD2-D68D-D1F3-65E867F92840}"/>
              </a:ext>
            </a:extLst>
          </p:cNvPr>
          <p:cNvSpPr txBox="1">
            <a:spLocks/>
          </p:cNvSpPr>
          <p:nvPr/>
        </p:nvSpPr>
        <p:spPr>
          <a:xfrm>
            <a:off x="1775520" y="297945"/>
            <a:ext cx="8200699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7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457212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6pPr>
            <a:lvl7pPr marL="914423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7pPr>
            <a:lvl8pPr marL="1371634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8pPr>
            <a:lvl9pPr marL="1828846" algn="ctr" defTabSz="449274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7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9pPr>
          </a:lstStyle>
          <a:p>
            <a:r>
              <a:rPr lang="it-IT" sz="3200" dirty="0">
                <a:latin typeface="+mj-lt"/>
              </a:rPr>
              <a:t>Algoritmo di visual </a:t>
            </a:r>
            <a:r>
              <a:rPr lang="it-IT" sz="3200" dirty="0" err="1">
                <a:latin typeface="+mj-lt"/>
              </a:rPr>
              <a:t>odometry</a:t>
            </a:r>
            <a:endParaRPr lang="it-IT" sz="3200" dirty="0">
              <a:latin typeface="+mj-lt"/>
            </a:endParaRPr>
          </a:p>
          <a:p>
            <a:endParaRPr lang="it-IT" sz="3600" dirty="0">
              <a:latin typeface="+mj-lt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148AFFB-C4EE-356C-7CA8-5848056E3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19456"/>
              </p:ext>
            </p:extLst>
          </p:nvPr>
        </p:nvGraphicFramePr>
        <p:xfrm>
          <a:off x="193040" y="904241"/>
          <a:ext cx="11572240" cy="565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15044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 presentazione tesi LM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480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Aptos</vt:lpstr>
      <vt:lpstr>Calibri</vt:lpstr>
      <vt:lpstr>Tahoma</vt:lpstr>
      <vt:lpstr>Times New Roman</vt:lpstr>
      <vt:lpstr>Modello presentazione tesi LM</vt:lpstr>
      <vt:lpstr>Presentazione standard di PowerPoint</vt:lpstr>
      <vt:lpstr>Indice</vt:lpstr>
      <vt:lpstr>Presentazione standard di PowerPoint</vt:lpstr>
      <vt:lpstr>Indice</vt:lpstr>
      <vt:lpstr>Obiettivi </vt:lpstr>
      <vt:lpstr>Indice</vt:lpstr>
      <vt:lpstr>Presentazione standard di PowerPoint</vt:lpstr>
      <vt:lpstr>Indice</vt:lpstr>
      <vt:lpstr>Presentazione standard di PowerPoint</vt:lpstr>
      <vt:lpstr>Indice</vt:lpstr>
      <vt:lpstr>Presentazione standard di PowerPoint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Griguol</dc:creator>
  <cp:lastModifiedBy>Francesco Griguol</cp:lastModifiedBy>
  <cp:revision>8</cp:revision>
  <dcterms:created xsi:type="dcterms:W3CDTF">2024-07-23T09:33:03Z</dcterms:created>
  <dcterms:modified xsi:type="dcterms:W3CDTF">2024-11-04T10:47:53Z</dcterms:modified>
</cp:coreProperties>
</file>