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3335000" cy="7620000"/>
  <p:notesSz cx="6858000" cy="9144000"/>
  <p:embeddedFontLst>
    <p:embeddedFont>
      <p:font typeface="Montserrat Bold" charset="1" panose="00000800000000000000"/>
      <p:regular r:id="rId9"/>
    </p:embeddedFont>
    <p:embeddedFont>
      <p:font typeface="Open Sans" charset="1" panose="00000000000000000000"/>
      <p:regular r:id="rId10"/>
    </p:embeddedFont>
    <p:embeddedFont>
      <p:font typeface="Open Sans Bold" charset="1" panose="00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jpeg" Type="http://schemas.openxmlformats.org/officeDocument/2006/relationships/image"/><Relationship Id="rId5" Target="../media/image4.jpe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335000" cy="7620000"/>
          </a:xfrm>
          <a:custGeom>
            <a:avLst/>
            <a:gdLst/>
            <a:ahLst/>
            <a:cxnLst/>
            <a:rect r="r" b="b" t="t" l="l"/>
            <a:pathLst>
              <a:path h="7620000" w="13335000">
                <a:moveTo>
                  <a:pt x="0" y="0"/>
                </a:moveTo>
                <a:lnTo>
                  <a:pt x="13335000" y="0"/>
                </a:lnTo>
                <a:lnTo>
                  <a:pt x="13335000" y="7620000"/>
                </a:lnTo>
                <a:lnTo>
                  <a:pt x="0" y="762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624" r="0" b="-1562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584906" y="481576"/>
            <a:ext cx="750094" cy="92834"/>
            <a:chOff x="0" y="0"/>
            <a:chExt cx="812800" cy="1005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00594"/>
            </a:xfrm>
            <a:custGeom>
              <a:avLst/>
              <a:gdLst/>
              <a:ahLst/>
              <a:cxnLst/>
              <a:rect r="r" b="b" t="t" l="l"/>
              <a:pathLst>
                <a:path h="10059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00594"/>
                  </a:lnTo>
                  <a:lnTo>
                    <a:pt x="0" y="100594"/>
                  </a:lnTo>
                  <a:close/>
                </a:path>
              </a:pathLst>
            </a:custGeom>
            <a:solidFill>
              <a:srgbClr val="5AC65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812800" cy="129169"/>
            </a:xfrm>
            <a:prstGeom prst="rect">
              <a:avLst/>
            </a:prstGeom>
          </p:spPr>
          <p:txBody>
            <a:bodyPr anchor="ctr" rtlCol="false" tIns="37042" lIns="37042" bIns="37042" rIns="37042"/>
            <a:lstStyle/>
            <a:p>
              <a:pPr algn="ctr">
                <a:lnSpc>
                  <a:spcPts val="193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75300" y="421179"/>
            <a:ext cx="374880" cy="160176"/>
          </a:xfrm>
          <a:custGeom>
            <a:avLst/>
            <a:gdLst/>
            <a:ahLst/>
            <a:cxnLst/>
            <a:rect r="r" b="b" t="t" l="l"/>
            <a:pathLst>
              <a:path h="160176" w="374880">
                <a:moveTo>
                  <a:pt x="0" y="0"/>
                </a:moveTo>
                <a:lnTo>
                  <a:pt x="374880" y="0"/>
                </a:lnTo>
                <a:lnTo>
                  <a:pt x="374880" y="160176"/>
                </a:lnTo>
                <a:lnTo>
                  <a:pt x="0" y="1601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59947" y="2278206"/>
            <a:ext cx="10433048" cy="2911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40"/>
              </a:lnSpc>
            </a:pPr>
            <a:r>
              <a:rPr lang="en-US" b="true" sz="8386" spc="2415">
                <a:solidFill>
                  <a:srgbClr val="5AC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RAINFOREST HOTEL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7683" y="431842"/>
            <a:ext cx="1404529" cy="14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5"/>
              </a:lnSpc>
              <a:spcBef>
                <a:spcPct val="0"/>
              </a:spcBef>
            </a:pPr>
            <a:r>
              <a:rPr lang="en-US" sz="87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Ginyard International Co.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637422" y="431842"/>
            <a:ext cx="713461" cy="14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5"/>
              </a:lnSpc>
              <a:spcBef>
                <a:spcPct val="0"/>
              </a:spcBef>
            </a:pPr>
            <a:r>
              <a:rPr lang="en-US" sz="87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502986" y="431842"/>
            <a:ext cx="773279" cy="14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5"/>
              </a:lnSpc>
              <a:spcBef>
                <a:spcPct val="0"/>
              </a:spcBef>
            </a:pPr>
            <a:r>
              <a:rPr lang="en-US" sz="87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39475" y="431842"/>
            <a:ext cx="590450" cy="14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5"/>
              </a:lnSpc>
              <a:spcBef>
                <a:spcPct val="0"/>
              </a:spcBef>
            </a:pPr>
            <a:r>
              <a:rPr lang="en-US" sz="87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600300" y="5160819"/>
            <a:ext cx="6134401" cy="23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1"/>
              </a:lnSpc>
              <a:spcBef>
                <a:spcPct val="0"/>
              </a:spcBef>
            </a:pPr>
            <a:r>
              <a:rPr lang="en-US" sz="1336" spc="106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WWW.REALLYGREATSITE.COM</a:t>
            </a:r>
          </a:p>
        </p:txBody>
      </p:sp>
      <p:sp>
        <p:nvSpPr>
          <p:cNvPr name="AutoShape 13" id="13"/>
          <p:cNvSpPr/>
          <p:nvPr/>
        </p:nvSpPr>
        <p:spPr>
          <a:xfrm>
            <a:off x="1459947" y="3810000"/>
            <a:ext cx="1017747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20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84906" y="481576"/>
            <a:ext cx="750094" cy="92834"/>
            <a:chOff x="0" y="0"/>
            <a:chExt cx="812800" cy="1005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100594"/>
            </a:xfrm>
            <a:custGeom>
              <a:avLst/>
              <a:gdLst/>
              <a:ahLst/>
              <a:cxnLst/>
              <a:rect r="r" b="b" t="t" l="l"/>
              <a:pathLst>
                <a:path h="10059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00594"/>
                  </a:lnTo>
                  <a:lnTo>
                    <a:pt x="0" y="100594"/>
                  </a:lnTo>
                  <a:close/>
                </a:path>
              </a:pathLst>
            </a:custGeom>
            <a:solidFill>
              <a:srgbClr val="5AC6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129169"/>
            </a:xfrm>
            <a:prstGeom prst="rect">
              <a:avLst/>
            </a:prstGeom>
          </p:spPr>
          <p:txBody>
            <a:bodyPr anchor="ctr" rtlCol="false" tIns="37042" lIns="37042" bIns="37042" rIns="37042"/>
            <a:lstStyle/>
            <a:p>
              <a:pPr algn="ctr">
                <a:lnSpc>
                  <a:spcPts val="19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57683" y="431842"/>
            <a:ext cx="1404529" cy="14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5"/>
              </a:lnSpc>
              <a:spcBef>
                <a:spcPct val="0"/>
              </a:spcBef>
            </a:pPr>
            <a:r>
              <a:rPr lang="en-US" sz="87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Ginyard International Co.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637422" y="431842"/>
            <a:ext cx="713461" cy="14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5"/>
              </a:lnSpc>
              <a:spcBef>
                <a:spcPct val="0"/>
              </a:spcBef>
            </a:pPr>
            <a:r>
              <a:rPr lang="en-US" sz="87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02986" y="431842"/>
            <a:ext cx="773279" cy="14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5"/>
              </a:lnSpc>
              <a:spcBef>
                <a:spcPct val="0"/>
              </a:spcBef>
            </a:pPr>
            <a:r>
              <a:rPr lang="en-US" sz="87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96918" y="431842"/>
            <a:ext cx="590450" cy="14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5"/>
              </a:lnSpc>
              <a:spcBef>
                <a:spcPct val="0"/>
              </a:spcBef>
            </a:pPr>
            <a:r>
              <a:rPr lang="en-US" sz="87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75300" y="421179"/>
            <a:ext cx="374880" cy="160176"/>
          </a:xfrm>
          <a:custGeom>
            <a:avLst/>
            <a:gdLst/>
            <a:ahLst/>
            <a:cxnLst/>
            <a:rect r="r" b="b" t="t" l="l"/>
            <a:pathLst>
              <a:path h="160176" w="374880">
                <a:moveTo>
                  <a:pt x="0" y="0"/>
                </a:moveTo>
                <a:lnTo>
                  <a:pt x="374880" y="0"/>
                </a:lnTo>
                <a:lnTo>
                  <a:pt x="374880" y="160176"/>
                </a:lnTo>
                <a:lnTo>
                  <a:pt x="0" y="160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36042" y="5226109"/>
            <a:ext cx="1994650" cy="190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3"/>
              </a:lnSpc>
              <a:spcBef>
                <a:spcPct val="0"/>
              </a:spcBef>
            </a:pPr>
            <a:r>
              <a:rPr lang="en-US" b="true" sz="1166">
                <a:solidFill>
                  <a:srgbClr val="5AC65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Luxurious rooms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21569" y="5602953"/>
            <a:ext cx="2223596" cy="607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5"/>
              </a:lnSpc>
              <a:spcBef>
                <a:spcPct val="0"/>
              </a:spcBef>
            </a:pPr>
            <a:r>
              <a:rPr lang="en-US" sz="87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elit, sed do eiusmod tempor incididunt ut labore et dolore magna aliqua. Ut enim ad minim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70175" y="5226109"/>
            <a:ext cx="1994650" cy="190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3"/>
              </a:lnSpc>
              <a:spcBef>
                <a:spcPct val="0"/>
              </a:spcBef>
            </a:pPr>
            <a:r>
              <a:rPr lang="en-US" b="true" sz="1166">
                <a:solidFill>
                  <a:srgbClr val="5AC65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Great cuisine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555702" y="5602953"/>
            <a:ext cx="2223596" cy="607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5"/>
              </a:lnSpc>
              <a:spcBef>
                <a:spcPct val="0"/>
              </a:spcBef>
            </a:pPr>
            <a:r>
              <a:rPr lang="en-US" sz="87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elit, sed do eiusmod tempor incididunt ut labore et dolore magna aliqua. Ut enim ad minim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04308" y="5226109"/>
            <a:ext cx="1994650" cy="190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3"/>
              </a:lnSpc>
              <a:spcBef>
                <a:spcPct val="0"/>
              </a:spcBef>
            </a:pPr>
            <a:r>
              <a:rPr lang="en-US" b="true" sz="1166">
                <a:solidFill>
                  <a:srgbClr val="5AC65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Entertainment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989835" y="5602953"/>
            <a:ext cx="2223596" cy="607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5"/>
              </a:lnSpc>
              <a:spcBef>
                <a:spcPct val="0"/>
              </a:spcBef>
            </a:pPr>
            <a:r>
              <a:rPr lang="en-US" sz="87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consectetur adipiscing elit, sed do eiusmod tempor incididunt ut labore et dolore magna aliqua. Ut enim ad minim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2042886" y="2655839"/>
            <a:ext cx="2380960" cy="2380960"/>
            <a:chOff x="0" y="0"/>
            <a:chExt cx="3174614" cy="3174614"/>
          </a:xfrm>
        </p:grpSpPr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4"/>
            <a:srcRect l="30514" t="0" r="30514" b="0"/>
            <a:stretch>
              <a:fillRect/>
            </a:stretch>
          </p:blipFill>
          <p:spPr>
            <a:xfrm flipH="false" flipV="false">
              <a:off x="0" y="0"/>
              <a:ext cx="3174614" cy="3174614"/>
            </a:xfrm>
            <a:prstGeom prst="rect">
              <a:avLst/>
            </a:prstGeom>
          </p:spPr>
        </p:pic>
      </p:grpSp>
      <p:grpSp>
        <p:nvGrpSpPr>
          <p:cNvPr name="Group 18" id="18"/>
          <p:cNvGrpSpPr/>
          <p:nvPr/>
        </p:nvGrpSpPr>
        <p:grpSpPr>
          <a:xfrm rot="0">
            <a:off x="5475080" y="2655839"/>
            <a:ext cx="2380960" cy="2380960"/>
            <a:chOff x="0" y="0"/>
            <a:chExt cx="3174614" cy="3174614"/>
          </a:xfrm>
        </p:grpSpPr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4"/>
            <a:srcRect l="30514" t="0" r="30514" b="0"/>
            <a:stretch>
              <a:fillRect/>
            </a:stretch>
          </p:blipFill>
          <p:spPr>
            <a:xfrm flipH="false" flipV="false">
              <a:off x="0" y="0"/>
              <a:ext cx="3174614" cy="3174614"/>
            </a:xfrm>
            <a:prstGeom prst="rect">
              <a:avLst/>
            </a:prstGeom>
          </p:spPr>
        </p:pic>
      </p:grpSp>
      <p:grpSp>
        <p:nvGrpSpPr>
          <p:cNvPr name="Group 20" id="20"/>
          <p:cNvGrpSpPr/>
          <p:nvPr/>
        </p:nvGrpSpPr>
        <p:grpSpPr>
          <a:xfrm rot="0">
            <a:off x="8911153" y="2655839"/>
            <a:ext cx="2380960" cy="2380960"/>
            <a:chOff x="0" y="0"/>
            <a:chExt cx="3174614" cy="3174614"/>
          </a:xfrm>
        </p:grpSpPr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4"/>
            <a:srcRect l="30514" t="0" r="30514" b="0"/>
            <a:stretch>
              <a:fillRect/>
            </a:stretch>
          </p:blipFill>
          <p:spPr>
            <a:xfrm flipH="false" flipV="false">
              <a:off x="0" y="0"/>
              <a:ext cx="3174614" cy="3174614"/>
            </a:xfrm>
            <a:prstGeom prst="rect">
              <a:avLst/>
            </a:prstGeom>
          </p:spPr>
        </p:pic>
      </p:grpSp>
      <p:sp>
        <p:nvSpPr>
          <p:cNvPr name="TextBox 22" id="22"/>
          <p:cNvSpPr txBox="true"/>
          <p:nvPr/>
        </p:nvSpPr>
        <p:spPr>
          <a:xfrm rot="0">
            <a:off x="3838082" y="1465293"/>
            <a:ext cx="5658836" cy="619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6"/>
              </a:lnSpc>
              <a:spcBef>
                <a:spcPct val="0"/>
              </a:spcBef>
            </a:pPr>
            <a:r>
              <a:rPr lang="en-US" b="true" sz="3647">
                <a:solidFill>
                  <a:srgbClr val="5AC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YOU WILL FIND</a:t>
            </a:r>
          </a:p>
        </p:txBody>
      </p:sp>
      <p:sp>
        <p:nvSpPr>
          <p:cNvPr name="AutoShape 23" id="23"/>
          <p:cNvSpPr/>
          <p:nvPr/>
        </p:nvSpPr>
        <p:spPr>
          <a:xfrm flipV="true">
            <a:off x="3233367" y="2370535"/>
            <a:ext cx="686826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20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84906" y="481576"/>
            <a:ext cx="750094" cy="92834"/>
            <a:chOff x="0" y="0"/>
            <a:chExt cx="812800" cy="1005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100594"/>
            </a:xfrm>
            <a:custGeom>
              <a:avLst/>
              <a:gdLst/>
              <a:ahLst/>
              <a:cxnLst/>
              <a:rect r="r" b="b" t="t" l="l"/>
              <a:pathLst>
                <a:path h="10059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00594"/>
                  </a:lnTo>
                  <a:lnTo>
                    <a:pt x="0" y="100594"/>
                  </a:lnTo>
                  <a:close/>
                </a:path>
              </a:pathLst>
            </a:custGeom>
            <a:solidFill>
              <a:srgbClr val="5AC6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129169"/>
            </a:xfrm>
            <a:prstGeom prst="rect">
              <a:avLst/>
            </a:prstGeom>
          </p:spPr>
          <p:txBody>
            <a:bodyPr anchor="ctr" rtlCol="false" tIns="37042" lIns="37042" bIns="37042" rIns="37042"/>
            <a:lstStyle/>
            <a:p>
              <a:pPr algn="ctr">
                <a:lnSpc>
                  <a:spcPts val="19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57683" y="431842"/>
            <a:ext cx="1404529" cy="14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5"/>
              </a:lnSpc>
              <a:spcBef>
                <a:spcPct val="0"/>
              </a:spcBef>
            </a:pPr>
            <a:r>
              <a:rPr lang="en-US" sz="87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Ginyard International Co.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637422" y="431842"/>
            <a:ext cx="713461" cy="14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5"/>
              </a:lnSpc>
              <a:spcBef>
                <a:spcPct val="0"/>
              </a:spcBef>
            </a:pPr>
            <a:r>
              <a:rPr lang="en-US" sz="87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02986" y="431842"/>
            <a:ext cx="773279" cy="14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5"/>
              </a:lnSpc>
              <a:spcBef>
                <a:spcPct val="0"/>
              </a:spcBef>
            </a:pPr>
            <a:r>
              <a:rPr lang="en-US" sz="87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15794" y="431842"/>
            <a:ext cx="590450" cy="14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5"/>
              </a:lnSpc>
              <a:spcBef>
                <a:spcPct val="0"/>
              </a:spcBef>
            </a:pPr>
            <a:r>
              <a:rPr lang="en-US" sz="87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75300" y="421179"/>
            <a:ext cx="374880" cy="160176"/>
          </a:xfrm>
          <a:custGeom>
            <a:avLst/>
            <a:gdLst/>
            <a:ahLst/>
            <a:cxnLst/>
            <a:rect r="r" b="b" t="t" l="l"/>
            <a:pathLst>
              <a:path h="160176" w="374880">
                <a:moveTo>
                  <a:pt x="0" y="0"/>
                </a:moveTo>
                <a:lnTo>
                  <a:pt x="374880" y="0"/>
                </a:lnTo>
                <a:lnTo>
                  <a:pt x="374880" y="160176"/>
                </a:lnTo>
                <a:lnTo>
                  <a:pt x="0" y="160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757683" y="809625"/>
            <a:ext cx="5909817" cy="2940849"/>
            <a:chOff x="0" y="0"/>
            <a:chExt cx="7879756" cy="3921133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4"/>
            <a:srcRect l="0" t="5767" r="0" b="5767"/>
            <a:stretch>
              <a:fillRect/>
            </a:stretch>
          </p:blipFill>
          <p:spPr>
            <a:xfrm flipH="false" flipV="false">
              <a:off x="0" y="0"/>
              <a:ext cx="7879756" cy="3921133"/>
            </a:xfrm>
            <a:prstGeom prst="rect">
              <a:avLst/>
            </a:prstGeom>
          </p:spPr>
        </p:pic>
      </p:grpSp>
      <p:grpSp>
        <p:nvGrpSpPr>
          <p:cNvPr name="Group 12" id="12"/>
          <p:cNvGrpSpPr/>
          <p:nvPr/>
        </p:nvGrpSpPr>
        <p:grpSpPr>
          <a:xfrm rot="0">
            <a:off x="757683" y="3869526"/>
            <a:ext cx="5909817" cy="2940849"/>
            <a:chOff x="0" y="0"/>
            <a:chExt cx="7879756" cy="3921133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5"/>
            <a:srcRect l="10843" t="0" r="10843" b="0"/>
            <a:stretch>
              <a:fillRect/>
            </a:stretch>
          </p:blipFill>
          <p:spPr>
            <a:xfrm flipH="false" flipV="false">
              <a:off x="0" y="0"/>
              <a:ext cx="7879756" cy="3921133"/>
            </a:xfrm>
            <a:prstGeom prst="rect">
              <a:avLst/>
            </a:prstGeom>
          </p:spPr>
        </p:pic>
      </p:grpSp>
      <p:sp>
        <p:nvSpPr>
          <p:cNvPr name="TextBox 14" id="14"/>
          <p:cNvSpPr txBox="true"/>
          <p:nvPr/>
        </p:nvSpPr>
        <p:spPr>
          <a:xfrm rot="0">
            <a:off x="7911617" y="2085239"/>
            <a:ext cx="3840991" cy="619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6"/>
              </a:lnSpc>
              <a:spcBef>
                <a:spcPct val="0"/>
              </a:spcBef>
            </a:pPr>
            <a:r>
              <a:rPr lang="en-US" b="true" sz="3647">
                <a:solidFill>
                  <a:srgbClr val="5AC65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CONTACT US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7911617" y="3434272"/>
            <a:ext cx="256470" cy="256470"/>
          </a:xfrm>
          <a:custGeom>
            <a:avLst/>
            <a:gdLst/>
            <a:ahLst/>
            <a:cxnLst/>
            <a:rect r="r" b="b" t="t" l="l"/>
            <a:pathLst>
              <a:path h="256470" w="256470">
                <a:moveTo>
                  <a:pt x="0" y="0"/>
                </a:moveTo>
                <a:lnTo>
                  <a:pt x="256470" y="0"/>
                </a:lnTo>
                <a:lnTo>
                  <a:pt x="256470" y="256470"/>
                </a:lnTo>
                <a:lnTo>
                  <a:pt x="0" y="2564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8376714" y="3421788"/>
            <a:ext cx="2550355" cy="243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06"/>
              </a:lnSpc>
              <a:spcBef>
                <a:spcPct val="0"/>
              </a:spcBef>
            </a:pPr>
            <a:r>
              <a:rPr lang="en-US" sz="136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+123-456-7890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7911617" y="4028552"/>
            <a:ext cx="256470" cy="256470"/>
          </a:xfrm>
          <a:custGeom>
            <a:avLst/>
            <a:gdLst/>
            <a:ahLst/>
            <a:cxnLst/>
            <a:rect r="r" b="b" t="t" l="l"/>
            <a:pathLst>
              <a:path h="256470" w="256470">
                <a:moveTo>
                  <a:pt x="0" y="0"/>
                </a:moveTo>
                <a:lnTo>
                  <a:pt x="256470" y="0"/>
                </a:lnTo>
                <a:lnTo>
                  <a:pt x="256470" y="256470"/>
                </a:lnTo>
                <a:lnTo>
                  <a:pt x="0" y="2564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8376714" y="4016069"/>
            <a:ext cx="2550355" cy="243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06"/>
              </a:lnSpc>
              <a:spcBef>
                <a:spcPct val="0"/>
              </a:spcBef>
            </a:pPr>
            <a:r>
              <a:rPr lang="en-US" sz="136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www.reallygreatsite.com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7911617" y="4620084"/>
            <a:ext cx="256470" cy="256470"/>
          </a:xfrm>
          <a:custGeom>
            <a:avLst/>
            <a:gdLst/>
            <a:ahLst/>
            <a:cxnLst/>
            <a:rect r="r" b="b" t="t" l="l"/>
            <a:pathLst>
              <a:path h="256470" w="256470">
                <a:moveTo>
                  <a:pt x="0" y="0"/>
                </a:moveTo>
                <a:lnTo>
                  <a:pt x="256470" y="0"/>
                </a:lnTo>
                <a:lnTo>
                  <a:pt x="256470" y="256470"/>
                </a:lnTo>
                <a:lnTo>
                  <a:pt x="0" y="2564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8376714" y="4612496"/>
            <a:ext cx="2550355" cy="243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06"/>
              </a:lnSpc>
              <a:spcBef>
                <a:spcPct val="0"/>
              </a:spcBef>
            </a:pPr>
            <a:r>
              <a:rPr lang="en-US" sz="136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hello@reallygreatsite.com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7911617" y="5211616"/>
            <a:ext cx="256470" cy="256470"/>
          </a:xfrm>
          <a:custGeom>
            <a:avLst/>
            <a:gdLst/>
            <a:ahLst/>
            <a:cxnLst/>
            <a:rect r="r" b="b" t="t" l="l"/>
            <a:pathLst>
              <a:path h="256470" w="256470">
                <a:moveTo>
                  <a:pt x="0" y="0"/>
                </a:moveTo>
                <a:lnTo>
                  <a:pt x="256470" y="0"/>
                </a:lnTo>
                <a:lnTo>
                  <a:pt x="256470" y="256470"/>
                </a:lnTo>
                <a:lnTo>
                  <a:pt x="0" y="25647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8376714" y="5212101"/>
            <a:ext cx="3459059" cy="243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06"/>
              </a:lnSpc>
              <a:spcBef>
                <a:spcPct val="0"/>
              </a:spcBef>
            </a:pPr>
            <a:r>
              <a:rPr lang="en-US" sz="136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123 Anywhere ST., Any City, ST 12345</a:t>
            </a:r>
          </a:p>
        </p:txBody>
      </p:sp>
      <p:sp>
        <p:nvSpPr>
          <p:cNvPr name="AutoShape 23" id="23"/>
          <p:cNvSpPr/>
          <p:nvPr/>
        </p:nvSpPr>
        <p:spPr>
          <a:xfrm>
            <a:off x="7473634" y="3024697"/>
            <a:ext cx="408431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DAGmA30lb80</dc:identifier>
  <dcterms:modified xsi:type="dcterms:W3CDTF">2011-08-01T06:04:30Z</dcterms:modified>
  <cp:revision>1</cp:revision>
  <dc:title>rainforest hotel</dc:title>
</cp:coreProperties>
</file>