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183f20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183f20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1788f2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1788f2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1788f2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1788f2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1788f2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1788f2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1788f2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1788f2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1788f2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1788f2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1788f2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1788f2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1788f26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1788f26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183f20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183f20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2db897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2db897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2db897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2db897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2db897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2db897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b.docker.com/r/obitar/pie-a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289" y="7817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P.I.E. - Pixel Image Editor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5443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Contributors</a:t>
            </a:r>
            <a:r>
              <a:rPr lang="en" sz="900"/>
              <a:t>: Jacob Watters, Dustin </a:t>
            </a:r>
            <a:r>
              <a:rPr lang="en" sz="900"/>
              <a:t>Shaver</a:t>
            </a:r>
            <a:r>
              <a:rPr lang="en" sz="900"/>
              <a:t>, Nick Miller, </a:t>
            </a:r>
            <a:r>
              <a:rPr lang="en" sz="900"/>
              <a:t>Francesco Limoni</a:t>
            </a:r>
            <a:r>
              <a:rPr lang="en" sz="900"/>
              <a:t>, Omar Bitar </a:t>
            </a:r>
            <a:endParaRPr sz="9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488" y="1814425"/>
            <a:ext cx="2051025" cy="20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P.I.E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4783600" y="4483700"/>
            <a:ext cx="3164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883600" y="4263200"/>
            <a:ext cx="3164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P.I.E-Sp1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50" y="1057650"/>
            <a:ext cx="3621625" cy="31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579600" y="1487825"/>
            <a:ext cx="39396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 Look at Sprint 1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Looked Bad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Nothing Worked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P.I.E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626" r="0" t="0"/>
          <a:stretch/>
        </p:blipFill>
        <p:spPr>
          <a:xfrm>
            <a:off x="3888425" y="1520125"/>
            <a:ext cx="4745350" cy="2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4679050" y="4327575"/>
            <a:ext cx="31641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P.I.E-Sp6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37975" y="1520125"/>
            <a:ext cx="32316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Final Product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 neat, simple, and fully functional graphics editing program.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87900" y="319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50" y="1006050"/>
            <a:ext cx="5681404" cy="38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283300" y="1333325"/>
            <a:ext cx="856200" cy="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283300" y="1391225"/>
            <a:ext cx="856200" cy="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4"/>
          <p:cNvCxnSpPr>
            <a:stCxn id="158" idx="1"/>
            <a:endCxn id="158" idx="3"/>
          </p:cNvCxnSpPr>
          <p:nvPr/>
        </p:nvCxnSpPr>
        <p:spPr>
          <a:xfrm>
            <a:off x="3283300" y="1420175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4"/>
          <p:cNvSpPr txBox="1"/>
          <p:nvPr/>
        </p:nvSpPr>
        <p:spPr>
          <a:xfrm>
            <a:off x="1602550" y="2228125"/>
            <a:ext cx="856200" cy="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4"/>
          <p:cNvCxnSpPr>
            <a:stCxn id="160" idx="1"/>
            <a:endCxn id="160" idx="3"/>
          </p:cNvCxnSpPr>
          <p:nvPr/>
        </p:nvCxnSpPr>
        <p:spPr>
          <a:xfrm>
            <a:off x="1602550" y="2257075"/>
            <a:ext cx="8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4"/>
          <p:cNvSpPr/>
          <p:nvPr/>
        </p:nvSpPr>
        <p:spPr>
          <a:xfrm>
            <a:off x="1602550" y="3508100"/>
            <a:ext cx="1133700" cy="1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4"/>
          <p:cNvCxnSpPr>
            <a:stCxn id="162" idx="1"/>
            <a:endCxn id="162" idx="3"/>
          </p:cNvCxnSpPr>
          <p:nvPr/>
        </p:nvCxnSpPr>
        <p:spPr>
          <a:xfrm>
            <a:off x="1602550" y="3563300"/>
            <a:ext cx="11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/>
          <p:nvPr/>
        </p:nvSpPr>
        <p:spPr>
          <a:xfrm>
            <a:off x="2903500" y="3946925"/>
            <a:ext cx="1029900" cy="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4" idx="1"/>
            <a:endCxn id="164" idx="3"/>
          </p:cNvCxnSpPr>
          <p:nvPr/>
        </p:nvCxnSpPr>
        <p:spPr>
          <a:xfrm>
            <a:off x="2903500" y="3975875"/>
            <a:ext cx="10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/>
          <p:nvPr/>
        </p:nvSpPr>
        <p:spPr>
          <a:xfrm>
            <a:off x="4686675" y="4422300"/>
            <a:ext cx="1029900" cy="1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4"/>
          <p:cNvCxnSpPr>
            <a:stCxn id="166" idx="1"/>
            <a:endCxn id="166" idx="3"/>
          </p:cNvCxnSpPr>
          <p:nvPr/>
        </p:nvCxnSpPr>
        <p:spPr>
          <a:xfrm>
            <a:off x="4686675" y="4477500"/>
            <a:ext cx="10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4"/>
          <p:cNvSpPr/>
          <p:nvPr/>
        </p:nvSpPr>
        <p:spPr>
          <a:xfrm>
            <a:off x="6096450" y="3670125"/>
            <a:ext cx="1187400" cy="18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Demo. . .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163" y="881000"/>
            <a:ext cx="4201125" cy="42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38238" y="4502575"/>
            <a:ext cx="4318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6225" y="1326900"/>
            <a:ext cx="69717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Language</a:t>
            </a: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: Ruby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Gems (</a:t>
            </a: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Libraries</a:t>
            </a: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): FXRuby, Launchy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Version Control: Git/GitHub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Issue Tracking: GitHub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IDE: Eclipse, visual studio code, Aptana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Time Tracking: Excel, ATracker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UML: draw.io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Communication: Discord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Containerization: Docker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650" y="205062"/>
            <a:ext cx="1117950" cy="93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63391" r="0" t="0"/>
          <a:stretch/>
        </p:blipFill>
        <p:spPr>
          <a:xfrm>
            <a:off x="7427008" y="3824825"/>
            <a:ext cx="1193300" cy="11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175" y="1424400"/>
            <a:ext cx="890900" cy="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3744" y="1802900"/>
            <a:ext cx="960743" cy="83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6176" y="2637406"/>
            <a:ext cx="890900" cy="834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7064" y="2933900"/>
            <a:ext cx="1898487" cy="8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6175" y="3648150"/>
            <a:ext cx="960725" cy="9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10">
            <a:alphaModFix/>
          </a:blip>
          <a:srcRect b="0" l="0" r="67218" t="0"/>
          <a:stretch/>
        </p:blipFill>
        <p:spPr>
          <a:xfrm>
            <a:off x="7575713" y="495875"/>
            <a:ext cx="1016775" cy="11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Process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87900" y="1489825"/>
            <a:ext cx="447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Product Management Framework: Agile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○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Daily Scrum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○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Bi-weekly Sprints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○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Roles: Product Owner, Scrum Master, 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Developers, Customer 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475" y="1335125"/>
            <a:ext cx="3629001" cy="28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Git/GitHub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87900" y="13803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GitHub was used for version control and as a code repository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Each developer had their own branch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At the end of each sprint the branches would be merged into a master branch.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164425" y="4570675"/>
            <a:ext cx="5188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Repository Link: </a:t>
            </a:r>
            <a:r>
              <a:rPr lang="en">
                <a:solidFill>
                  <a:srgbClr val="FFFFFF"/>
                </a:solidFill>
              </a:rPr>
              <a:t>https://github.com/FrancescoLimoni/P.I.E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149" y="2465124"/>
            <a:ext cx="4727698" cy="1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Tracking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87900" y="14640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Issue </a:t>
            </a: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Tracking</a:t>
            </a: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done through GitHub</a:t>
            </a:r>
            <a:endParaRPr sz="1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225" y="1906300"/>
            <a:ext cx="5999549" cy="29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394600" y="1889450"/>
            <a:ext cx="7341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87900" y="1944900"/>
            <a:ext cx="83682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34525" y="1458350"/>
            <a:ext cx="61284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Container made with Docker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Repository from the docker </a:t>
            </a: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registry</a:t>
            </a: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: sudo docker pull obitar/pie-app:v1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Run: sudo docker run --net=host --env="DISPLAY" --volume="$HOME/.Xauthority:/root/.Xauthority:rw" obitar/pie-app:v1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Link: </a:t>
            </a:r>
            <a:r>
              <a:rPr lang="en">
                <a:solidFill>
                  <a:schemeClr val="accent5"/>
                </a:solidFill>
                <a:uFill>
                  <a:noFill/>
                </a:u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https://hub.docker.com/r/obitar/pie-app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1016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10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42225" y="1561975"/>
            <a:ext cx="27474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Contributions to master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475" y="1561975"/>
            <a:ext cx="3418525" cy="8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463" y="2525625"/>
            <a:ext cx="3418526" cy="24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42225" y="2525625"/>
            <a:ext cx="31464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 sz="1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 Frequency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P.I.E. And What Can It Do?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Pixel Image Editor, or P.I.E. for short, is a simple computer based graphics editing program that allows you to draw, change brush size and shape, change color, edit and hide multiple layers, save your work as a PNG file, and even load PNG images into the program. 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Evolution of P.I.E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63" y="1292063"/>
            <a:ext cx="5435574" cy="305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571950" y="4499525"/>
            <a:ext cx="3000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P.I.E-Concept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457275" y="1486925"/>
            <a:ext cx="27165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Concept Art</a:t>
            </a:r>
            <a:endParaRPr sz="1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marR="1016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 Slab"/>
              <a:buChar char="●"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Original</a:t>
            </a: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Idea of what we wanted the application to look like</a:t>
            </a:r>
            <a:endParaRPr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