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3" r:id="rId6"/>
    <p:sldId id="266" r:id="rId7"/>
    <p:sldId id="265" r:id="rId8"/>
    <p:sldId id="267" r:id="rId9"/>
  </p:sldIdLst>
  <p:sldSz cx="9144000" cy="5143500" type="screen16x9"/>
  <p:notesSz cx="6858000" cy="9144000"/>
  <p:embeddedFontLst>
    <p:embeddedFont>
      <p:font typeface="Roboto" pitchFamily="2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1788f26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1788f26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1788f26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1788f26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1788f26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1788f26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1788f26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1788f26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1788f26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1788f26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8590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P.I.E. - Pixel Image Editor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54430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Four Overview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800" y="1983600"/>
            <a:ext cx="1772375" cy="17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138238" y="4502575"/>
            <a:ext cx="43188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Original Sp2 tasks from GitHub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65C90-A52B-423F-85CE-5AC6FB84FF88}"/>
              </a:ext>
            </a:extLst>
          </p:cNvPr>
          <p:cNvSpPr txBox="1"/>
          <p:nvPr/>
        </p:nvSpPr>
        <p:spPr>
          <a:xfrm>
            <a:off x="1384300" y="1219200"/>
            <a:ext cx="655955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Project Goals:</a:t>
            </a:r>
          </a:p>
          <a:p>
            <a:endParaRPr lang="en-US" sz="1200" dirty="0"/>
          </a:p>
          <a:p>
            <a:r>
              <a:rPr lang="en-US" sz="1200" dirty="0"/>
              <a:t>1. A bitmap/image class to store the data.</a:t>
            </a:r>
          </a:p>
          <a:p>
            <a:endParaRPr lang="en-US" sz="1200" dirty="0"/>
          </a:p>
          <a:p>
            <a:r>
              <a:rPr lang="en-US" sz="1200" dirty="0"/>
              <a:t>2. Menu System functionality.</a:t>
            </a:r>
          </a:p>
          <a:p>
            <a:endParaRPr lang="en-US" sz="1200" dirty="0"/>
          </a:p>
          <a:p>
            <a:r>
              <a:rPr lang="en-US" sz="1200" dirty="0"/>
              <a:t>3. Event handling for multi-sized brushes</a:t>
            </a:r>
          </a:p>
          <a:p>
            <a:endParaRPr lang="en-US" sz="1200" dirty="0"/>
          </a:p>
          <a:p>
            <a:r>
              <a:rPr lang="en-US" sz="1200" dirty="0"/>
              <a:t>4. RGB Color selection and custom color palates.</a:t>
            </a:r>
          </a:p>
          <a:p>
            <a:endParaRPr lang="en-US" sz="1200" dirty="0"/>
          </a:p>
          <a:p>
            <a:r>
              <a:rPr lang="en-US" sz="1200" dirty="0"/>
              <a:t>5. Image save functionality.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Accomplished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Updated App Functionality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Created image data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Added save and load functionality to menu bars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Added H</a:t>
            </a:r>
            <a:r>
              <a:rPr lang="en-US" dirty="0" err="1"/>
              <a:t>elp</a:t>
            </a:r>
            <a:r>
              <a:rPr lang="en-US" dirty="0"/>
              <a:t> button in menu that links to documentation.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Redesigned Canvas class to accomadate image data structures.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Added </a:t>
            </a:r>
            <a:r>
              <a:rPr lang="en-US" dirty="0"/>
              <a:t>text based RGB inputs for color selection.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What We Didn’t Accomplish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Image files can be saved but the image data isn’t being updated.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  Colors accept RGB values but don’t update the pallets themselves.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V.S. Actual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00" y="1773363"/>
            <a:ext cx="4057575" cy="228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112875" y="4243750"/>
            <a:ext cx="3000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P.I.E-Sp4</a:t>
            </a:r>
            <a:endParaRPr dirty="0"/>
          </a:p>
        </p:txBody>
      </p:sp>
      <p:sp>
        <p:nvSpPr>
          <p:cNvPr id="115" name="Google Shape;115;p20"/>
          <p:cNvSpPr txBox="1"/>
          <p:nvPr/>
        </p:nvSpPr>
        <p:spPr>
          <a:xfrm>
            <a:off x="632275" y="4171225"/>
            <a:ext cx="3000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P.I.E-Concept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D99F6E-8B8D-418C-B3D2-2AB59BA55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08" y="1483270"/>
            <a:ext cx="4787392" cy="26929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74F7-ABCB-4F74-A01A-2AC12061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Worked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A7DA-00FA-4485-A418-6036F0688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Dustin Shaver:	17	</a:t>
            </a:r>
          </a:p>
          <a:p>
            <a:endParaRPr lang="en-US" dirty="0"/>
          </a:p>
          <a:p>
            <a:r>
              <a:rPr lang="en-US" dirty="0"/>
              <a:t>Omar </a:t>
            </a:r>
            <a:r>
              <a:rPr lang="en-US" dirty="0" err="1"/>
              <a:t>Bitar</a:t>
            </a:r>
            <a:r>
              <a:rPr lang="en-US" dirty="0"/>
              <a:t>		6</a:t>
            </a:r>
          </a:p>
          <a:p>
            <a:endParaRPr lang="en-US" dirty="0"/>
          </a:p>
          <a:p>
            <a:r>
              <a:rPr lang="en-US" dirty="0"/>
              <a:t>Jacob Waters	10.2</a:t>
            </a:r>
          </a:p>
          <a:p>
            <a:endParaRPr lang="en-US" dirty="0"/>
          </a:p>
          <a:p>
            <a:r>
              <a:rPr lang="en-US" dirty="0"/>
              <a:t>Nick Miller		9</a:t>
            </a:r>
          </a:p>
          <a:p>
            <a:endParaRPr lang="en-US" dirty="0"/>
          </a:p>
          <a:p>
            <a:r>
              <a:rPr lang="en-US" dirty="0"/>
              <a:t>Francesco Lemon	5</a:t>
            </a:r>
          </a:p>
        </p:txBody>
      </p:sp>
    </p:spTree>
    <p:extLst>
      <p:ext uri="{BB962C8B-B14F-4D97-AF65-F5344CB8AC3E}">
        <p14:creationId xmlns:p14="http://schemas.microsoft.com/office/powerpoint/2010/main" val="147689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Once canvas event handlers and save functionality are implemented, the app will be near completion. Final steps will include optimization, cleaning up bugs, implementing a color wheel, and multi-brush functionality.</a:t>
            </a: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742-6D43-43F1-948D-41162630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B7423-400D-40D3-85B2-8CFA6E29C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113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201</Words>
  <Application>Microsoft Office PowerPoint</Application>
  <PresentationFormat>On-screen Show (16:9)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Slab</vt:lpstr>
      <vt:lpstr>Arial</vt:lpstr>
      <vt:lpstr>Roboto</vt:lpstr>
      <vt:lpstr>Marina</vt:lpstr>
      <vt:lpstr>P.I.E. - Pixel Image Editor</vt:lpstr>
      <vt:lpstr>The Plan</vt:lpstr>
      <vt:lpstr>What We Accomplished</vt:lpstr>
      <vt:lpstr>What We Didn’t Accomplish</vt:lpstr>
      <vt:lpstr>Concept V.S. Actual</vt:lpstr>
      <vt:lpstr>Hours Worked</vt:lpstr>
      <vt:lpstr>Looking Ahead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P.I.E. - Pixel Image Editor</dc:title>
  <dc:creator>Dustin</dc:creator>
  <cp:lastModifiedBy>Dustin Shaver</cp:lastModifiedBy>
  <cp:revision>3</cp:revision>
  <dcterms:modified xsi:type="dcterms:W3CDTF">2019-04-11T18:31:31Z</dcterms:modified>
</cp:coreProperties>
</file>