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1788f2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1788f2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1788f2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1788f2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1788f2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1788f2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1788f2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1788f2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1788f26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1788f26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183f20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183f20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183f20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183f20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1788f26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1788f26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1788f26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1788f26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8590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P.I.E. - Pixel Image Editor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544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Two Overview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800" y="1983600"/>
            <a:ext cx="1772375" cy="17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 skeleton means easier, more streamlined development of functionality. Having this skeleton will improve our productivity for future sprints.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that we have a full skeleton…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to slowly add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simple actions to buttons, drawable canvas, add methods to handle custom colors or brush sizes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35633" t="0"/>
          <a:stretch/>
        </p:blipFill>
        <p:spPr>
          <a:xfrm>
            <a:off x="1371950" y="1229975"/>
            <a:ext cx="5851374" cy="311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138238" y="4502575"/>
            <a:ext cx="4318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 Sp2 tasks from GitHub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“The Plan”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wanted to complete the full functionality in sprint 2?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Revised Plan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Skeleton of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‘Layer Panel’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‘Floating Window’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Floating windows and dock sites for all panels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Redesign Canvas class to function properly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Accomplished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Skeleton of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‘Layer Panel’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‘Floating Window’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Floating windows and dock sites for all panels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Redesigned</a:t>
            </a:r>
            <a:r>
              <a:rPr lang="en"/>
              <a:t> Canvas class to function properly (half implemented)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pie icon splash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a pie icon in taskbar (Windows &amp; Linux only)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 color matrix (Not implemented)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 ‘getColor’ class to be used for custom color picking (Not </a:t>
            </a:r>
            <a:r>
              <a:rPr lang="en"/>
              <a:t>implemented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Didn’t Accomplish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394600" y="18894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87900" y="1944900"/>
            <a:ext cx="83682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 Met Our Sprint Goal!</a:t>
            </a:r>
            <a:endParaRPr b="1" sz="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revised one anyway...</a:t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V.S. Sprint 2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900" y="1499575"/>
            <a:ext cx="5144202" cy="281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783600" y="4483700"/>
            <a:ext cx="3164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P.I.E-Sp2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72350" y="4310800"/>
            <a:ext cx="30000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P.I.E-Sp1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75" y="1733950"/>
            <a:ext cx="2720551" cy="234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V.S. Actual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652" y="1744075"/>
            <a:ext cx="4286448" cy="23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00" y="1773363"/>
            <a:ext cx="4057575" cy="228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112875" y="4243750"/>
            <a:ext cx="3000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P.I.E-Sp2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32275" y="4171225"/>
            <a:ext cx="3000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319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Program Structure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950" y="1144125"/>
            <a:ext cx="5672799" cy="3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