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66" r:id="rId7"/>
    <p:sldId id="265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39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260" y="5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1788f26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1788f26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1788f26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1788f26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183f203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183f203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1788f26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1788f26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1788f26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1788f26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0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1788f26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1788f26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1788f26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1788f26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8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8590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P.I.E. - Pixel Image Editor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5443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T</a:t>
            </a:r>
            <a:r>
              <a:rPr lang="en-US" dirty="0"/>
              <a:t>hree</a:t>
            </a:r>
            <a:r>
              <a:rPr lang="en" dirty="0"/>
              <a:t> Overview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800" y="1983600"/>
            <a:ext cx="1772375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47607" r="35633" b="72007"/>
          <a:stretch/>
        </p:blipFill>
        <p:spPr>
          <a:xfrm>
            <a:off x="1867118" y="1217107"/>
            <a:ext cx="5409764" cy="3105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03375-8E4F-4276-9BC7-E92A0DA7BB60}"/>
              </a:ext>
            </a:extLst>
          </p:cNvPr>
          <p:cNvSpPr txBox="1"/>
          <p:nvPr/>
        </p:nvSpPr>
        <p:spPr>
          <a:xfrm>
            <a:off x="1867118" y="1217107"/>
            <a:ext cx="5409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 dirty="0"/>
          </a:p>
          <a:p>
            <a:r>
              <a:rPr lang="en-US" sz="1800" dirty="0"/>
              <a:t>Two goals for this sprint, one optional: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2138238" y="4502575"/>
            <a:ext cx="43188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Sp3 tasks from GitHub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8828-0E25-4104-87D7-CC6DEF0D4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819" y="1828130"/>
            <a:ext cx="3124361" cy="2216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 Accomplishments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Drawing Ability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The brush edits the canvas </a:t>
            </a:r>
            <a:r>
              <a:rPr lang="en-US" dirty="0">
                <a:solidFill>
                  <a:srgbClr val="00B050"/>
                </a:solidFill>
              </a:rPr>
              <a:t>✔</a:t>
            </a:r>
            <a:endParaRPr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brush can draw single pixels </a:t>
            </a:r>
            <a:r>
              <a:rPr lang="en-US" dirty="0">
                <a:solidFill>
                  <a:srgbClr val="00B050"/>
                </a:solidFill>
              </a:rPr>
              <a:t>✔</a:t>
            </a:r>
            <a:endParaRPr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brush can draw lines </a:t>
            </a:r>
            <a:r>
              <a:rPr lang="en-US" dirty="0">
                <a:solidFill>
                  <a:schemeClr val="accent6"/>
                </a:solidFill>
              </a:rPr>
              <a:t>✔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Screen resize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✔</a:t>
            </a:r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spcBef>
                <a:spcPts val="0"/>
              </a:spcBef>
              <a:buNone/>
            </a:pPr>
            <a:endParaRPr dirty="0"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Color Panel Display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The color panel now includes space for custom colors </a:t>
            </a:r>
            <a:r>
              <a:rPr lang="en-US" dirty="0">
                <a:solidFill>
                  <a:srgbClr val="00B050"/>
                </a:solidFill>
              </a:rPr>
              <a:t>✔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buttons on the color panel change the brush color </a:t>
            </a:r>
            <a:r>
              <a:rPr lang="en-US" dirty="0">
                <a:solidFill>
                  <a:srgbClr val="00B050"/>
                </a:solidFill>
              </a:rPr>
              <a:t>✔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Versions</a:t>
            </a: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t="-1" b="6931"/>
          <a:stretch/>
        </p:blipFill>
        <p:spPr>
          <a:xfrm>
            <a:off x="1724972" y="3257550"/>
            <a:ext cx="2650177" cy="14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35875" y="2787775"/>
            <a:ext cx="78315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Sp1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75" y="1422800"/>
            <a:ext cx="1759625" cy="1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69ED5-8F0E-4996-A540-D88D368B1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02" y="458025"/>
            <a:ext cx="4012993" cy="2664200"/>
          </a:xfrm>
          <a:prstGeom prst="rect">
            <a:avLst/>
          </a:prstGeom>
        </p:spPr>
      </p:pic>
      <p:sp>
        <p:nvSpPr>
          <p:cNvPr id="10" name="Google Shape;105;p19">
            <a:extLst>
              <a:ext uri="{FF2B5EF4-FFF2-40B4-BE49-F238E27FC236}">
                <a16:creationId xmlns:a16="http://schemas.microsoft.com/office/drawing/2014/main" id="{AC1AD6AB-45A9-45E4-B3C0-B8745FB17224}"/>
              </a:ext>
            </a:extLst>
          </p:cNvPr>
          <p:cNvSpPr txBox="1"/>
          <p:nvPr/>
        </p:nvSpPr>
        <p:spPr>
          <a:xfrm>
            <a:off x="1900775" y="4684550"/>
            <a:ext cx="78315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Sp2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Google Shape;105;p19">
            <a:extLst>
              <a:ext uri="{FF2B5EF4-FFF2-40B4-BE49-F238E27FC236}">
                <a16:creationId xmlns:a16="http://schemas.microsoft.com/office/drawing/2014/main" id="{8499C1E8-4509-4BB0-BE51-90BB0E67F24A}"/>
              </a:ext>
            </a:extLst>
          </p:cNvPr>
          <p:cNvSpPr txBox="1"/>
          <p:nvPr/>
        </p:nvSpPr>
        <p:spPr>
          <a:xfrm>
            <a:off x="4673600" y="3130675"/>
            <a:ext cx="78315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Sp3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6AC657EC-DB67-45DA-8378-224C729982E2}"/>
              </a:ext>
            </a:extLst>
          </p:cNvPr>
          <p:cNvSpPr/>
          <p:nvPr/>
        </p:nvSpPr>
        <p:spPr>
          <a:xfrm flipV="1">
            <a:off x="727450" y="3391200"/>
            <a:ext cx="856950" cy="86667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5843E416-5D31-443B-8595-F9E428F47E99}"/>
              </a:ext>
            </a:extLst>
          </p:cNvPr>
          <p:cNvSpPr/>
          <p:nvPr/>
        </p:nvSpPr>
        <p:spPr>
          <a:xfrm rot="16200000" flipV="1">
            <a:off x="4828846" y="3406930"/>
            <a:ext cx="1024325" cy="1144312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94FB6B9-4CBD-4DA9-A858-6FF7B3FEE51B}"/>
              </a:ext>
            </a:extLst>
          </p:cNvPr>
          <p:cNvSpPr/>
          <p:nvPr/>
        </p:nvSpPr>
        <p:spPr>
          <a:xfrm>
            <a:off x="4615804" y="406400"/>
            <a:ext cx="4120276" cy="2766623"/>
          </a:xfrm>
          <a:prstGeom prst="frame">
            <a:avLst>
              <a:gd name="adj1" fmla="val 1580"/>
            </a:avLst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V.S. Actual</a:t>
            </a: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0" y="1773363"/>
            <a:ext cx="4057575" cy="228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12875" y="4243750"/>
            <a:ext cx="3000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32275" y="4171225"/>
            <a:ext cx="3000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Concept </a:t>
            </a: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3BA48-4708-40B0-BB77-FD41CA94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78" y="1393050"/>
            <a:ext cx="4012993" cy="266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Hours Worked</a:t>
            </a:r>
            <a:endParaRPr dirty="0"/>
          </a:p>
        </p:txBody>
      </p:sp>
      <p:pic>
        <p:nvPicPr>
          <p:cNvPr id="5" name="Google Shape;71;p14">
            <a:extLst>
              <a:ext uri="{FF2B5EF4-FFF2-40B4-BE49-F238E27FC236}">
                <a16:creationId xmlns:a16="http://schemas.microsoft.com/office/drawing/2014/main" id="{6158097B-FF7A-423A-BD03-CE7303864D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607" r="35633" b="72007"/>
          <a:stretch/>
        </p:blipFill>
        <p:spPr>
          <a:xfrm>
            <a:off x="1867118" y="1445707"/>
            <a:ext cx="5409764" cy="31058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028825" y="1536069"/>
            <a:ext cx="6927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Dustin Shaver			12 hours</a:t>
            </a:r>
            <a:endParaRPr dirty="0">
              <a:solidFill>
                <a:srgbClr val="000000"/>
              </a:solidFill>
            </a:endParaRPr>
          </a:p>
          <a:p>
            <a:pPr marL="596900" lvl="1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Francesco Limoni		10 hours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Jacob Watters			8 hours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Nick Miller			10 hours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Omar Bitar			7 hours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2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Retrospective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What went well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Completed the two biggest tasks that were blocking us from moving forward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Went quickly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285750" indent="-285750"/>
            <a:r>
              <a:rPr lang="en-US" dirty="0"/>
              <a:t>What went poorly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Snow interference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Unbalanced amount of work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dirty="0"/>
          </a:p>
          <a:p>
            <a:pPr marL="285750" indent="-285750"/>
            <a:r>
              <a:rPr lang="en-US" dirty="0"/>
              <a:t>Looking Ahead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Change brush sizes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Layer Panel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Toolbar Functionality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42900" y="-542926"/>
            <a:ext cx="7753350" cy="3533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dirty="0"/>
              <a:t>DEMO</a:t>
            </a:r>
            <a:endParaRPr sz="13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3CA631-B9DC-4CAD-B239-6A1D0DB3125F}"/>
              </a:ext>
            </a:extLst>
          </p:cNvPr>
          <p:cNvSpPr/>
          <p:nvPr/>
        </p:nvSpPr>
        <p:spPr>
          <a:xfrm rot="2611076">
            <a:off x="5655736" y="3083946"/>
            <a:ext cx="2499750" cy="1163318"/>
          </a:xfrm>
          <a:prstGeom prst="rightArrow">
            <a:avLst>
              <a:gd name="adj1" fmla="val 42862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710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136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 Slab</vt:lpstr>
      <vt:lpstr>Roboto</vt:lpstr>
      <vt:lpstr>Marina</vt:lpstr>
      <vt:lpstr>P.I.E. - Pixel Image Editor</vt:lpstr>
      <vt:lpstr>The Plan</vt:lpstr>
      <vt:lpstr>Specific Accomplishments</vt:lpstr>
      <vt:lpstr>Versions</vt:lpstr>
      <vt:lpstr>Concept V.S. Actual</vt:lpstr>
      <vt:lpstr>Hours Worked</vt:lpstr>
      <vt:lpstr>Sprint Retrospective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P.I.E. - Pixel Image Editor</dc:title>
  <cp:lastModifiedBy>Nicholas Miller</cp:lastModifiedBy>
  <cp:revision>16</cp:revision>
  <dcterms:modified xsi:type="dcterms:W3CDTF">2019-03-14T20:16:40Z</dcterms:modified>
</cp:coreProperties>
</file>