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cdf653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cdf653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cdf653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cdf653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rancescoLimoni/P.I.E/projects/1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Five:</a:t>
            </a:r>
            <a:br>
              <a:rPr lang="en"/>
            </a:br>
            <a:r>
              <a:rPr lang="en"/>
              <a:t>P.I.E - Pixel Image Editor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24000" y="3238450"/>
            <a:ext cx="71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Bitar, </a:t>
            </a:r>
            <a:r>
              <a:rPr lang="en"/>
              <a:t>Product owner</a:t>
            </a:r>
            <a:r>
              <a:rPr lang="en"/>
              <a:t>•Nick Miller, </a:t>
            </a: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Dustin Shaver•Jacob Watter•Francesco Limoni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1061650"/>
            <a:ext cx="1772375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Five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April </a:t>
            </a:r>
            <a:r>
              <a:rPr lang="en" sz="1500"/>
              <a:t> 25, 2019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main features and functions of the PIE app work.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people can use it now.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303" y="1221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Complete tasks from the previous sprint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Event handling for multi-sized brushes.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Completion of the color wheel.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Bitmap data objects to store image data.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Save methods for popular data file types.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50572" y="1145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Sprint 5 tasks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fill bucket method.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(optional) advanced fill bucket method.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exporting images.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An HTML document that serves as a help me a guide or tutorial on how to use the "pie" app.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Backlog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0" y="1335775"/>
            <a:ext cx="220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Completed task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Non-completed task 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275125" y="4338175"/>
            <a:ext cx="7388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Project Backlog progress :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 https://github.com/FrancescoLimoni/P.I.E/projects/1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00" y="1897150"/>
            <a:ext cx="767075" cy="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00" y="3620100"/>
            <a:ext cx="592075" cy="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0100" y="1363750"/>
            <a:ext cx="6631500" cy="270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Sprint Timeline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87" y="601075"/>
            <a:ext cx="3789461" cy="1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00" y="624064"/>
            <a:ext cx="3587126" cy="179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295400" y="0"/>
            <a:ext cx="205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Concept Art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018275" y="0"/>
            <a:ext cx="150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Sprint Two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508600" y="2495300"/>
            <a:ext cx="15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Sprint Five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0978" y="2925875"/>
            <a:ext cx="3287749" cy="2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sprint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Load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Resize Canvas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Quick save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Layer panel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Color wheel 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Advanced fill brush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00300" y="1303175"/>
            <a:ext cx="281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few more features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295900" y="1303175"/>
            <a:ext cx="281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Optional </a:t>
            </a:r>
            <a:r>
              <a:rPr b="1" lang="en" sz="2100">
                <a:solidFill>
                  <a:schemeClr val="dk1"/>
                </a:solidFill>
              </a:rPr>
              <a:t>features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communication process</a:t>
            </a:r>
            <a:endParaRPr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6412575" y="1374075"/>
            <a:ext cx="1057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GitHub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25" y="1837800"/>
            <a:ext cx="2095450" cy="20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3364575" y="1374075"/>
            <a:ext cx="11481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Discord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00" y="1887375"/>
            <a:ext cx="21621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Tracking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410100" y="1138575"/>
            <a:ext cx="63216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Omar Bitar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Nick Miller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Dustin Shaver  </a:t>
            </a:r>
            <a:r>
              <a:rPr lang="en" sz="1400">
                <a:solidFill>
                  <a:schemeClr val="lt1"/>
                </a:solidFill>
              </a:rPr>
              <a:t>Limoni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Francesco</a:t>
            </a:r>
            <a:r>
              <a:rPr b="1" lang="en" sz="1400">
                <a:solidFill>
                  <a:schemeClr val="lt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Limoni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6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 Jacob Watters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15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