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4" r:id="rId6"/>
    <p:sldId id="266" r:id="rId7"/>
    <p:sldId id="273" r:id="rId8"/>
    <p:sldId id="269" r:id="rId9"/>
    <p:sldId id="270" r:id="rId10"/>
    <p:sldId id="272" r:id="rId11"/>
    <p:sldId id="274" r:id="rId12"/>
    <p:sldId id="26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4" autoAdjust="0"/>
    <p:restoredTop sz="94660"/>
  </p:normalViewPr>
  <p:slideViewPr>
    <p:cSldViewPr snapToGrid="0" showGuides="1">
      <p:cViewPr varScale="1">
        <p:scale>
          <a:sx n="210" d="100"/>
          <a:sy n="210" d="100"/>
        </p:scale>
        <p:origin x="176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23/03/2021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‹N›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23/03/2021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23-Mar-21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23-Mar-21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23-Mar-21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23-Mar-21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23-Mar-21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arq/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ZOO</a:t>
            </a:r>
            <a:br>
              <a:rPr lang="en-US" b="0" dirty="0"/>
            </a:br>
            <a:r>
              <a:rPr lang="en-US" b="0" dirty="0"/>
              <a:t>QKERAS VS LARQ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A9F3A4E9-6495-AC4D-A2EC-3036D155C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4823"/>
          <a:stretch>
            <a:fillRect/>
          </a:stretch>
        </p:blipFill>
        <p:spPr>
          <a:xfrm>
            <a:off x="438828" y="0"/>
            <a:ext cx="6280432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Network Description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Saved Network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 and Results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0">
              <a:buNone/>
            </a:pPr>
            <a:r>
              <a:rPr lang="en-US" sz="2400" dirty="0"/>
              <a:t>Tested Network: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larq.zoo</a:t>
            </a:r>
            <a:endParaRPr lang="en-US" sz="2400" dirty="0"/>
          </a:p>
          <a:p>
            <a:pPr lvl="2"/>
            <a:r>
              <a:rPr lang="en-US" dirty="0" err="1"/>
              <a:t>QuickNetSmall</a:t>
            </a:r>
            <a:endParaRPr lang="en-US" dirty="0"/>
          </a:p>
          <a:p>
            <a:pPr lvl="2"/>
            <a:r>
              <a:rPr lang="en-US" dirty="0" err="1"/>
              <a:t>QuickNet</a:t>
            </a:r>
            <a:endParaRPr lang="en-US" dirty="0"/>
          </a:p>
          <a:p>
            <a:pPr lvl="2"/>
            <a:r>
              <a:rPr lang="en-US" dirty="0" err="1"/>
              <a:t>QuickNetLarge</a:t>
            </a:r>
            <a:endParaRPr lang="en-US" dirty="0"/>
          </a:p>
          <a:p>
            <a:pPr marL="539750" lvl="2" indent="0">
              <a:buNone/>
            </a:pPr>
            <a:endParaRPr lang="en-US" dirty="0"/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larq.literature</a:t>
            </a:r>
            <a:endParaRPr lang="en-US" sz="2400" dirty="0"/>
          </a:p>
          <a:p>
            <a:pPr lvl="2"/>
            <a:r>
              <a:rPr lang="en-US" sz="2200" dirty="0" err="1"/>
              <a:t>AlexNet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1/2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 are trained on the </a:t>
            </a:r>
            <a:r>
              <a:rPr lang="en-US" dirty="0">
                <a:hlinkClick r:id="rId3"/>
              </a:rPr>
              <a:t>ImageNET</a:t>
            </a:r>
            <a:r>
              <a:rPr lang="en-US" dirty="0"/>
              <a:t> dataset</a:t>
            </a:r>
          </a:p>
          <a:p>
            <a:r>
              <a:rPr lang="en-US" dirty="0"/>
              <a:t>Details about the hyperparameters used can be found in the </a:t>
            </a:r>
            <a:r>
              <a:rPr lang="en-US" dirty="0">
                <a:hlinkClick r:id="rId4"/>
              </a:rPr>
              <a:t>larq zoo github repository</a:t>
            </a:r>
            <a:endParaRPr lang="en-US" dirty="0"/>
          </a:p>
          <a:p>
            <a:r>
              <a:rPr lang="en-US" dirty="0"/>
              <a:t>We performed a 1 to 1 translation of the networks from </a:t>
            </a:r>
            <a:r>
              <a:rPr lang="en-US" dirty="0" err="1"/>
              <a:t>larq</a:t>
            </a:r>
            <a:r>
              <a:rPr lang="en-US" dirty="0"/>
              <a:t> framework to </a:t>
            </a:r>
            <a:r>
              <a:rPr lang="en-US" dirty="0" err="1"/>
              <a:t>qkeras</a:t>
            </a:r>
            <a:r>
              <a:rPr lang="en-US" dirty="0"/>
              <a:t> framework and reuse the weights trained in </a:t>
            </a:r>
            <a:r>
              <a:rPr lang="en-US" dirty="0" err="1"/>
              <a:t>larq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2/2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5C9634E-AE4D-934D-99E6-28299D0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weights used to run the test can be downloaded here:</a:t>
            </a:r>
          </a:p>
          <a:p>
            <a:pPr lvl="1"/>
            <a:r>
              <a:rPr lang="en-GB" sz="1600" dirty="0"/>
              <a:t>QuickNet</a:t>
            </a:r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/download/quicknet-v1.0/quicknet_weights.h5</a:t>
            </a:r>
            <a:endParaRPr lang="en-GB" sz="1100" dirty="0"/>
          </a:p>
          <a:p>
            <a:pPr lvl="1"/>
            <a:r>
              <a:rPr lang="en-GB" sz="1600" dirty="0" err="1"/>
              <a:t>QuickNetSmall</a:t>
            </a:r>
            <a:endParaRPr lang="en-GB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/download/quicknet-v1.0/quicknet_small_weights.h5</a:t>
            </a:r>
            <a:endParaRPr lang="en-GB" sz="1100" dirty="0"/>
          </a:p>
          <a:p>
            <a:pPr lvl="1"/>
            <a:r>
              <a:rPr lang="en-GB" sz="1600" dirty="0" err="1"/>
              <a:t>QuickNetLarge</a:t>
            </a:r>
            <a:endParaRPr lang="en-GB" sz="1600" dirty="0"/>
          </a:p>
          <a:p>
            <a:pPr lvl="2"/>
            <a:r>
              <a:rPr lang="it-IT" sz="1100" dirty="0"/>
              <a:t>https://github.com/larq/zoo/releases/download/quicknet-v1.0/quicknet_large_weights.h5</a:t>
            </a:r>
          </a:p>
          <a:p>
            <a:pPr lvl="1"/>
            <a:r>
              <a:rPr lang="it-IT" sz="1600" dirty="0" err="1"/>
              <a:t>AlexNet</a:t>
            </a:r>
            <a:endParaRPr lang="it-IT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/download/binary_alexnet-v0.2.0/binary_alexnet_weights.h5</a:t>
            </a:r>
            <a:endParaRPr lang="it-IT" sz="1200" dirty="0"/>
          </a:p>
          <a:p>
            <a:pPr lvl="1"/>
            <a:r>
              <a:rPr lang="it-IT" sz="1600" dirty="0" err="1"/>
              <a:t>BiRealNet</a:t>
            </a:r>
            <a:endParaRPr lang="it-IT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/download/birealnet-v0.3.0/birealnet_weights.h5</a:t>
            </a:r>
          </a:p>
          <a:p>
            <a:pPr lvl="2"/>
            <a:endParaRPr lang="en-GB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E93262-6C16-F540-94B5-91980E1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B030B-E434-214C-9607-7DADB1C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Here the steps to compare ”how well” </a:t>
                </a:r>
                <a:r>
                  <a:rPr lang="en-GB" dirty="0" err="1"/>
                  <a:t>qkeras</a:t>
                </a:r>
                <a:r>
                  <a:rPr lang="en-GB" dirty="0"/>
                  <a:t> network replicates the </a:t>
                </a:r>
                <a:r>
                  <a:rPr lang="en-GB" dirty="0" err="1"/>
                  <a:t>larq</a:t>
                </a:r>
                <a:r>
                  <a:rPr lang="en-GB" dirty="0"/>
                  <a:t> ones: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Generate a dataset with the same shape of the </a:t>
                </a:r>
                <a:r>
                  <a:rPr lang="en-GB" dirty="0" err="1"/>
                  <a:t>ImageNET</a:t>
                </a:r>
                <a:r>
                  <a:rPr lang="en-GB" dirty="0"/>
                  <a:t> (None, 1, 224, 224, 3) composed of random integer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{0, 254} to simulate images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Run the inference of both version of the network (</a:t>
                </a:r>
                <a:r>
                  <a:rPr lang="en-GB" dirty="0" err="1"/>
                  <a:t>larq</a:t>
                </a:r>
                <a:r>
                  <a:rPr lang="en-GB" dirty="0"/>
                  <a:t> and </a:t>
                </a:r>
                <a:r>
                  <a:rPr lang="en-GB" dirty="0" err="1"/>
                  <a:t>qkeras</a:t>
                </a:r>
                <a:r>
                  <a:rPr lang="en-GB" dirty="0"/>
                  <a:t>)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For each sample compute mean of the MSE element by element of the two results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Count how many times the two network gives different class prediction</a:t>
                </a:r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Generated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C22E96-D705-6B45-8FBA-F0EB5EB8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steps to compare ”how well” </a:t>
            </a:r>
            <a:r>
              <a:rPr lang="en-GB" dirty="0" err="1"/>
              <a:t>qkeras</a:t>
            </a:r>
            <a:r>
              <a:rPr lang="en-GB" dirty="0"/>
              <a:t> network replicates the </a:t>
            </a:r>
            <a:r>
              <a:rPr lang="en-GB" dirty="0" err="1"/>
              <a:t>larq</a:t>
            </a:r>
            <a:r>
              <a:rPr lang="en-GB" dirty="0"/>
              <a:t> ones: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Load 2000 sample from the </a:t>
            </a:r>
            <a:r>
              <a:rPr lang="en-GB" dirty="0" err="1"/>
              <a:t>imageNET</a:t>
            </a:r>
            <a:r>
              <a:rPr lang="en-GB" dirty="0"/>
              <a:t> dataset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Resize the images to (224,224,3)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Count how many times the two network gives different class prediction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ImageNET</a:t>
            </a:r>
            <a:r>
              <a:rPr lang="en-GB" dirty="0"/>
              <a:t>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2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455835F-A8B7-C54F-A49E-2C7D0D2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4C0BF-7672-384D-8CDF-0BE247B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2241675-A3BF-324F-B8A2-F68ABE39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23765"/>
              </p:ext>
            </p:extLst>
          </p:nvPr>
        </p:nvGraphicFramePr>
        <p:xfrm>
          <a:off x="282804" y="1304924"/>
          <a:ext cx="11180502" cy="2541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109">
                  <a:extLst>
                    <a:ext uri="{9D8B030D-6E8A-4147-A177-3AD203B41FA5}">
                      <a16:colId xmlns:a16="http://schemas.microsoft.com/office/drawing/2014/main" val="126020673"/>
                    </a:ext>
                  </a:extLst>
                </a:gridCol>
                <a:gridCol w="1913579">
                  <a:extLst>
                    <a:ext uri="{9D8B030D-6E8A-4147-A177-3AD203B41FA5}">
                      <a16:colId xmlns:a16="http://schemas.microsoft.com/office/drawing/2014/main" val="926368508"/>
                    </a:ext>
                  </a:extLst>
                </a:gridCol>
                <a:gridCol w="2379862">
                  <a:extLst>
                    <a:ext uri="{9D8B030D-6E8A-4147-A177-3AD203B41FA5}">
                      <a16:colId xmlns:a16="http://schemas.microsoft.com/office/drawing/2014/main" val="2013218858"/>
                    </a:ext>
                  </a:extLst>
                </a:gridCol>
                <a:gridCol w="2531253">
                  <a:extLst>
                    <a:ext uri="{9D8B030D-6E8A-4147-A177-3AD203B41FA5}">
                      <a16:colId xmlns:a16="http://schemas.microsoft.com/office/drawing/2014/main" val="1485657250"/>
                    </a:ext>
                  </a:extLst>
                </a:gridCol>
                <a:gridCol w="2579699">
                  <a:extLst>
                    <a:ext uri="{9D8B030D-6E8A-4147-A177-3AD203B41FA5}">
                      <a16:colId xmlns:a16="http://schemas.microsoft.com/office/drawing/2014/main" val="1822043009"/>
                    </a:ext>
                  </a:extLst>
                </a:gridCol>
              </a:tblGrid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RANDOM DATASET – 100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IMAGENET DATASET – 2000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5644"/>
                  </a:ext>
                </a:extLst>
              </a:tr>
              <a:tr h="284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0215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5.6e-05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0,00014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19913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858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6.9e-18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0,00023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29246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AlexNet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334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BiRealNet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4FF812BE-74D1-4D9E-81A0-7F9EDFFB7E4C}" vid="{A22A3AEB-86F1-4D58-B291-839A74EF6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5860E1-69D5-4E74-884D-9FA623A0A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053290-03f5-4abd-a502-4193d9a980c9"/>
    <ds:schemaRef ds:uri="109e6646-2a17-4c65-a606-79e019c3d0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</TotalTime>
  <Words>405</Words>
  <Application>Microsoft Macintosh PowerPoint</Application>
  <PresentationFormat>Widescreen</PresentationFormat>
  <Paragraphs>92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ST PowerPoint Template 16x9</vt:lpstr>
      <vt:lpstr>ZOO QKERAS VS LARQ </vt:lpstr>
      <vt:lpstr>Agenda</vt:lpstr>
      <vt:lpstr>Network Description 1/2</vt:lpstr>
      <vt:lpstr>Network Description 2/2</vt:lpstr>
      <vt:lpstr>Weights</vt:lpstr>
      <vt:lpstr>Random Generated Test</vt:lpstr>
      <vt:lpstr>ImageNET Test</vt:lpstr>
      <vt:lpstr>Results</vt:lpstr>
      <vt:lpstr>Presentazione standard di PowerPoint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Danilo PAU</dc:creator>
  <cp:keywords>Template v1.15</cp:keywords>
  <cp:lastModifiedBy>Francesco Loro</cp:lastModifiedBy>
  <cp:revision>11</cp:revision>
  <dcterms:created xsi:type="dcterms:W3CDTF">2020-10-09T12:39:32Z</dcterms:created>
  <dcterms:modified xsi:type="dcterms:W3CDTF">2021-03-23T11:21:50Z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