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27/11/2021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27/11/2021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27/11/2021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27/11/2021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27/11/2021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Co-relatori: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98873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possibile soluzione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60450"/>
            <a:ext cx="10667998" cy="158765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diversi output contengono chiari errori.</a:t>
            </a:r>
            <a:br>
              <a:rPr lang="it-IT" dirty="0"/>
            </a:br>
            <a:r>
              <a:rPr lang="it-IT" dirty="0"/>
              <a:t>La soluzione sta nella modifica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Trovare quindi una via di mezzo tra 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9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404108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=0,1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774799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=0,3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0E67D4-46ED-459A-A60B-C9528805A9ED}"/>
              </a:ext>
            </a:extLst>
          </p:cNvPr>
          <p:cNvSpPr/>
          <p:nvPr/>
        </p:nvSpPr>
        <p:spPr>
          <a:xfrm>
            <a:off x="10096554" y="426745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510073F-A2F4-4ADF-A1BA-CF7C638E139D}"/>
              </a:ext>
            </a:extLst>
          </p:cNvPr>
          <p:cNvSpPr/>
          <p:nvPr/>
        </p:nvSpPr>
        <p:spPr>
          <a:xfrm>
            <a:off x="2995108" y="3123259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461582"/>
            <a:ext cx="10667998" cy="161232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questo è stato modificato a 0,186737 dall’originale 0,1.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8" name="Immagine 17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5A77C20-6D14-44A6-8A1B-6829527F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8380100-A45C-4F76-BFB7-675E3E698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799" y="3204180"/>
            <a:ext cx="4995333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826399"/>
            <a:ext cx="10667998" cy="428345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it-IT" dirty="0"/>
              <a:t>Possibile ampliamento dell’applicazione verso l’ambito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miglioramenti riguardanti le prestazioni aumentando la potenza di calcolo (sostituendo la GPU) o limitandosi alla rilevazione della posizione del volto, aprendo anche la possibilità di allenare una rete neurale apposita.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Aumentando la potenza computazionale, si può sostituire la rete neurale con una migliore che possiede maggior precisione di identificazione e un numero incrementato di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4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937079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Oggi giorno, navigatori (street </a:t>
            </a:r>
            <a:r>
              <a:rPr lang="it-IT" dirty="0" err="1"/>
              <a:t>view</a:t>
            </a:r>
            <a:r>
              <a:rPr lang="it-IT" dirty="0"/>
              <a:t>) e reti neurali per la guida autonoma (es. Tesla, comma.ai) hanno necessità di grandi quantità di immagini stradali e luoghi pubblici.</a:t>
            </a:r>
          </a:p>
          <a:p>
            <a:pPr algn="l"/>
            <a:r>
              <a:rPr lang="it-IT" dirty="0"/>
              <a:t>La presenza di persone all’interno dei frame utilizzati da queste applicazioni, può portare a sanzioni economiche e legali legate alla privacy dei soggetti.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Per i seguenti motivi è stata creata questa applicazione, che, stimando la posa delle persone, senza identificarle, ne copre in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27/11/2021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4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8478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principali per stimare la posa di una o più persone presenti in un’immagine sono:</a:t>
            </a:r>
          </a:p>
          <a:p>
            <a:r>
              <a:rPr lang="it-IT" sz="2400" dirty="0"/>
              <a:t>Cattura di un frame;</a:t>
            </a:r>
          </a:p>
          <a:p>
            <a:r>
              <a:rPr lang="it-IT" sz="2400" dirty="0"/>
              <a:t>Creazione di un blob, formato di input per la rete neurale, dal frame;</a:t>
            </a:r>
          </a:p>
          <a:p>
            <a:r>
              <a:rPr lang="it-IT" sz="2400" dirty="0"/>
              <a:t>Analisi del blob dalla rete neurale;</a:t>
            </a:r>
          </a:p>
          <a:p>
            <a:r>
              <a:rPr lang="it-IT" sz="2400" dirty="0"/>
              <a:t>Elaborazione dell’output ricevuto dalla rete neurale;</a:t>
            </a:r>
          </a:p>
          <a:p>
            <a:r>
              <a:rPr lang="it-IT" sz="2400" dirty="0"/>
              <a:t>Processing dell’immagine.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27/11/2021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80" y="2399684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8022336" y="2429374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9" y="2982957"/>
            <a:ext cx="3407664" cy="34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88" y="2990457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27/11/2021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25" y="73327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Modello pose: </a:t>
            </a:r>
            <a:r>
              <a:rPr lang="it-IT" sz="4800" dirty="0" err="1"/>
              <a:t>Mpi</a:t>
            </a:r>
            <a:r>
              <a:rPr lang="it-IT" sz="4800" dirty="0"/>
              <a:t> Human </a:t>
            </a:r>
            <a:r>
              <a:rPr lang="it-IT" sz="4800" dirty="0" err="1"/>
              <a:t>PoseModel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32537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27/11/2021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325374"/>
            <a:ext cx="2949349" cy="3921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413957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</a:t>
            </a:r>
          </a:p>
          <a:p>
            <a:r>
              <a:rPr lang="it-IT" sz="1600" i="1" dirty="0" err="1"/>
              <a:t>keypoints</a:t>
            </a:r>
            <a:endParaRPr lang="it-IT" sz="16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449429"/>
            <a:ext cx="1550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 </a:t>
            </a:r>
          </a:p>
          <a:p>
            <a:r>
              <a:rPr lang="it-IT" sz="1600" i="1" dirty="0"/>
              <a:t>PAF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852456F-F35B-4070-A453-46F27830EE0A}"/>
              </a:ext>
            </a:extLst>
          </p:cNvPr>
          <p:cNvSpPr txBox="1">
            <a:spLocks/>
          </p:cNvSpPr>
          <p:nvPr/>
        </p:nvSpPr>
        <p:spPr>
          <a:xfrm>
            <a:off x="403761" y="1733148"/>
            <a:ext cx="10897710" cy="5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rete neurale selezionata presenta uno specifico formato di output: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344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Concetti fondamentali: </a:t>
            </a:r>
            <a:r>
              <a:rPr lang="it-IT" sz="4800" dirty="0" err="1"/>
              <a:t>keypoints</a:t>
            </a:r>
            <a:endParaRPr lang="it-IT" sz="48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del copro identificati dalla rete neurale la cui localizzazione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3" y="697120"/>
            <a:ext cx="10594846" cy="78299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Concetti fondamentali: PAF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4126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69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i </a:t>
            </a:r>
            <a:r>
              <a:rPr lang="it-IT" dirty="0" err="1"/>
              <a:t>keypoints</a:t>
            </a:r>
            <a:r>
              <a:rPr lang="it-IT" dirty="0"/>
              <a:t> consecutivi tra loro e </a:t>
            </a:r>
            <a:r>
              <a:rPr lang="it-IT" u="sng" dirty="0"/>
              <a:t>deve</a:t>
            </a:r>
            <a:r>
              <a:rPr lang="it-IT" dirty="0"/>
              <a:t> essere utilizzato in combinazione con il vettore unitario direzionale tra 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9" y="3409122"/>
            <a:ext cx="4504567" cy="2533819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143125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9390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401593"/>
            <a:ext cx="30480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338A5F4-28DB-42B5-9F99-02365939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609" y="3409122"/>
            <a:ext cx="4504567" cy="253381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8B882F-0DD9-49D1-B878-2D990A7BA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6569" y="2805842"/>
            <a:ext cx="4504567" cy="253381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F66221F-1702-4632-9D16-5244CD2C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12" y="2143125"/>
            <a:ext cx="3966072" cy="257174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0EE5DB11-FF04-475E-A754-3FECD46EBBCB}"/>
              </a:ext>
            </a:extLst>
          </p:cNvPr>
          <p:cNvSpPr/>
          <p:nvPr/>
        </p:nvSpPr>
        <p:spPr>
          <a:xfrm>
            <a:off x="2620218" y="2805842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B5100B4-6451-4D68-8D2C-AE3476B51FCE}"/>
              </a:ext>
            </a:extLst>
          </p:cNvPr>
          <p:cNvSpPr/>
          <p:nvPr/>
        </p:nvSpPr>
        <p:spPr>
          <a:xfrm>
            <a:off x="10728429" y="433088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524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</vt:lpstr>
      <vt:lpstr>Immagini utilizzate come input dell’applicazione</vt:lpstr>
      <vt:lpstr>Primo approccio e primi output</vt:lpstr>
      <vt:lpstr>Problemi e possibile soluzione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</cp:lastModifiedBy>
  <cp:revision>73</cp:revision>
  <dcterms:created xsi:type="dcterms:W3CDTF">2021-04-11T20:02:21Z</dcterms:created>
  <dcterms:modified xsi:type="dcterms:W3CDTF">2021-11-27T12:37:45Z</dcterms:modified>
</cp:coreProperties>
</file>