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59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O" initials="F" lastIdx="1" clrIdx="0">
    <p:extLst>
      <p:ext uri="{19B8F6BF-5375-455C-9EA6-DF929625EA0E}">
        <p15:presenceInfo xmlns:p15="http://schemas.microsoft.com/office/powerpoint/2012/main" userId="b1496594cd02ed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0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7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3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7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6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2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3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5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4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8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11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696" y="1182623"/>
            <a:ext cx="6370320" cy="3535018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Stima posa delle persone per oscurarne il volto.</a:t>
            </a:r>
            <a:br>
              <a:rPr lang="it-IT" sz="4800" dirty="0">
                <a:solidFill>
                  <a:srgbClr val="FFFFFF"/>
                </a:solidFill>
              </a:rPr>
            </a:br>
            <a:r>
              <a:rPr lang="it-IT" sz="4800" dirty="0">
                <a:solidFill>
                  <a:srgbClr val="FFFFFF"/>
                </a:solidFill>
              </a:rPr>
              <a:t>Privacy nel 21° secolo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923916-6575-4D90-8960-544EBDA07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696" y="4834126"/>
            <a:ext cx="5334000" cy="1408178"/>
          </a:xfrm>
        </p:spPr>
        <p:txBody>
          <a:bodyPr anchor="t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Relatore: Prof. Stefano </a:t>
            </a:r>
            <a:r>
              <a:rPr lang="it-IT" dirty="0" err="1">
                <a:solidFill>
                  <a:srgbClr val="FFFFFF"/>
                </a:solidFill>
              </a:rPr>
              <a:t>Mattoccia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>
                <a:solidFill>
                  <a:srgbClr val="FFFFFF"/>
                </a:solidFill>
              </a:rPr>
              <a:t>Correlatore: Alessio Mingozzi</a:t>
            </a:r>
          </a:p>
        </p:txBody>
      </p:sp>
    </p:spTree>
    <p:extLst>
      <p:ext uri="{BB962C8B-B14F-4D97-AF65-F5344CB8AC3E}">
        <p14:creationId xmlns:p14="http://schemas.microsoft.com/office/powerpoint/2010/main" val="380616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69056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OBBIETTIVO DELLA TESI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8" y="1540573"/>
            <a:ext cx="10667998" cy="1275779"/>
          </a:xfrm>
        </p:spPr>
        <p:txBody>
          <a:bodyPr/>
          <a:lstStyle/>
          <a:p>
            <a:pPr algn="l"/>
            <a:r>
              <a:rPr lang="it-IT" dirty="0"/>
              <a:t>Creare un’applicazione che trovando la posa delle persone che oscurerà i volti per questioni di privacy</a:t>
            </a:r>
          </a:p>
          <a:p>
            <a:pPr algn="l"/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D7DD103-0B6D-4542-BD4D-358FE22D7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72" y="2982991"/>
            <a:ext cx="5002579" cy="3243860"/>
          </a:xfrm>
          <a:prstGeom prst="rect">
            <a:avLst/>
          </a:prstGeom>
        </p:spPr>
      </p:pic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E1FA45EF-4144-417A-BB47-D69CC36C9FAF}"/>
              </a:ext>
            </a:extLst>
          </p:cNvPr>
          <p:cNvSpPr/>
          <p:nvPr/>
        </p:nvSpPr>
        <p:spPr>
          <a:xfrm>
            <a:off x="5518622" y="4179362"/>
            <a:ext cx="1318161" cy="498764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 descr="Immagine che contiene persona, colorato&#10;&#10;Descrizione generata automaticamente">
            <a:extLst>
              <a:ext uri="{FF2B5EF4-FFF2-40B4-BE49-F238E27FC236}">
                <a16:creationId xmlns:a16="http://schemas.microsoft.com/office/drawing/2014/main" id="{4C2ACE04-0801-46BE-B077-285B032EA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723" y="2982991"/>
            <a:ext cx="5002579" cy="324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5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14400"/>
            <a:ext cx="9144000" cy="1263649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STIMA POSA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372A914-0027-46F8-9A54-B8192A377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48129"/>
            <a:ext cx="10668000" cy="3547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Stimare la posa di una o più persone presenti in un’immagine:</a:t>
            </a:r>
          </a:p>
          <a:p>
            <a:r>
              <a:rPr lang="it-IT" sz="2400" dirty="0"/>
              <a:t>Cattura di un frame</a:t>
            </a:r>
          </a:p>
          <a:p>
            <a:r>
              <a:rPr lang="it-IT" sz="2400" dirty="0"/>
              <a:t>Creazione di un blob dal frame (</a:t>
            </a:r>
            <a:r>
              <a:rPr lang="it-IT" sz="2400" dirty="0" err="1"/>
              <a:t>resizing</a:t>
            </a:r>
            <a:r>
              <a:rPr lang="it-IT" sz="2400" dirty="0"/>
              <a:t>, scaling)</a:t>
            </a:r>
          </a:p>
          <a:p>
            <a:r>
              <a:rPr lang="it-IT" sz="2400" dirty="0"/>
              <a:t>Si fa analizzare alla </a:t>
            </a:r>
            <a:r>
              <a:rPr lang="it-IT" sz="2400" dirty="0" err="1"/>
              <a:t>dnn</a:t>
            </a:r>
            <a:r>
              <a:rPr lang="it-IT" sz="2400" dirty="0"/>
              <a:t> il blob</a:t>
            </a:r>
          </a:p>
          <a:p>
            <a:r>
              <a:rPr lang="it-IT" sz="2400" dirty="0"/>
              <a:t>Elaborazione output ricevuto dalla </a:t>
            </a:r>
            <a:r>
              <a:rPr lang="it-IT" sz="2400" dirty="0" err="1"/>
              <a:t>dnn</a:t>
            </a:r>
            <a:endParaRPr lang="it-IT" sz="2400" dirty="0"/>
          </a:p>
          <a:p>
            <a:endParaRPr lang="it-IT" sz="2400" dirty="0"/>
          </a:p>
          <a:p>
            <a:r>
              <a:rPr lang="it-IT" sz="2000" dirty="0"/>
              <a:t>, utilizzando il modello per la stima delle pose </a:t>
            </a:r>
            <a:r>
              <a:rPr lang="it-IT" sz="2000" dirty="0" err="1"/>
              <a:t>OpenPose</a:t>
            </a:r>
            <a:r>
              <a:rPr lang="it-IT" sz="2000" dirty="0"/>
              <a:t>,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36475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829439"/>
            <a:ext cx="10783824" cy="1263649"/>
          </a:xfrm>
        </p:spPr>
        <p:txBody>
          <a:bodyPr anchor="ctr">
            <a:normAutofit/>
          </a:bodyPr>
          <a:lstStyle/>
          <a:p>
            <a:pPr algn="ctr"/>
            <a:r>
              <a:rPr lang="it-IT" sz="4800" dirty="0">
                <a:solidFill>
                  <a:srgbClr val="FFFFFF"/>
                </a:solidFill>
              </a:rPr>
              <a:t>L’applicazione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372A914-0027-46F8-9A54-B8192A377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48129"/>
            <a:ext cx="4663440" cy="2487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/>
              <a:t>OpenCv</a:t>
            </a:r>
            <a:r>
              <a:rPr lang="it-IT" sz="2400" dirty="0"/>
              <a:t> with Cuda support</a:t>
            </a:r>
          </a:p>
        </p:txBody>
      </p:sp>
      <p:sp>
        <p:nvSpPr>
          <p:cNvPr id="5" name="Segnaposto contenuto 3">
            <a:extLst>
              <a:ext uri="{FF2B5EF4-FFF2-40B4-BE49-F238E27FC236}">
                <a16:creationId xmlns:a16="http://schemas.microsoft.com/office/drawing/2014/main" id="{0838DDF7-25AD-4215-A2F0-E0221602562C}"/>
              </a:ext>
            </a:extLst>
          </p:cNvPr>
          <p:cNvSpPr txBox="1">
            <a:spLocks/>
          </p:cNvSpPr>
          <p:nvPr/>
        </p:nvSpPr>
        <p:spPr>
          <a:xfrm>
            <a:off x="7266432" y="2548129"/>
            <a:ext cx="3407664" cy="2316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400" dirty="0" err="1"/>
              <a:t>OpenPose</a:t>
            </a:r>
            <a:r>
              <a:rPr lang="it-IT" sz="2400" dirty="0"/>
              <a:t> </a:t>
            </a:r>
            <a:r>
              <a:rPr lang="it-IT" sz="2400" dirty="0" err="1"/>
              <a:t>Mpi</a:t>
            </a:r>
            <a:r>
              <a:rPr lang="it-IT" sz="2400" dirty="0"/>
              <a:t> DNN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0309BB-C727-4D2D-82BE-56CE23311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432" y="3138902"/>
            <a:ext cx="3185160" cy="318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CV">
            <a:extLst>
              <a:ext uri="{FF2B5EF4-FFF2-40B4-BE49-F238E27FC236}">
                <a16:creationId xmlns:a16="http://schemas.microsoft.com/office/drawing/2014/main" id="{067E340B-49E6-4FDB-B3AF-47457E96D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408" y="3138902"/>
            <a:ext cx="2432304" cy="32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79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9173638-E18F-4E36-A184-A772E02A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325" y="531639"/>
            <a:ext cx="6701244" cy="2449267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/>
              <a:t>Modello pose:</a:t>
            </a:r>
            <a:br>
              <a:rPr lang="it-IT" dirty="0"/>
            </a:br>
            <a:br>
              <a:rPr lang="it-IT" dirty="0"/>
            </a:br>
            <a:r>
              <a:rPr lang="it-IT" sz="5300" dirty="0" err="1"/>
              <a:t>Mpi</a:t>
            </a:r>
            <a:r>
              <a:rPr lang="it-IT" sz="5300" dirty="0"/>
              <a:t> Human </a:t>
            </a:r>
            <a:r>
              <a:rPr lang="it-IT" sz="5300" dirty="0" err="1"/>
              <a:t>PoseModel</a:t>
            </a: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3B195CB-4AD4-426C-8033-C14B20127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165" y="531639"/>
            <a:ext cx="4358682" cy="579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56954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112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Verdana Pro</vt:lpstr>
      <vt:lpstr>Verdana Pro Cond SemiBold</vt:lpstr>
      <vt:lpstr>TornVTI</vt:lpstr>
      <vt:lpstr>Stima posa delle persone per oscurarne il volto. Privacy nel 21° secolo</vt:lpstr>
      <vt:lpstr>OBBIETTIVO DELLA TESI</vt:lpstr>
      <vt:lpstr>STIMA POSA</vt:lpstr>
      <vt:lpstr>L’applicazione</vt:lpstr>
      <vt:lpstr>Modello pose:  Mpi Human PoseModel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Stima delle pose delle persone per coprirne il volto</dc:title>
  <dc:creator>FRANCESCO</dc:creator>
  <cp:lastModifiedBy>FRANCESCO LUZZI</cp:lastModifiedBy>
  <cp:revision>11</cp:revision>
  <dcterms:created xsi:type="dcterms:W3CDTF">2021-04-11T20:02:21Z</dcterms:created>
  <dcterms:modified xsi:type="dcterms:W3CDTF">2021-11-07T22:21:32Z</dcterms:modified>
</cp:coreProperties>
</file>