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98873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possibile soluzione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60450"/>
            <a:ext cx="10667998" cy="158765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di mezzo tra 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9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404108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=0,1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774799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=0,3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10096554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995108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8" name="Immagine 17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5A77C20-6D14-44A6-8A1B-6829527F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8380100-A45C-4F76-BFB7-675E3E6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799" y="3204180"/>
            <a:ext cx="4995333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una migliore che possiede maggior precisione di identificazione e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9390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01593"/>
            <a:ext cx="30480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338A5F4-28DB-42B5-9F99-02365939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609" y="3409122"/>
            <a:ext cx="4504567" cy="25338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8B882F-0DD9-49D1-B878-2D990A7B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569" y="2805842"/>
            <a:ext cx="4504567" cy="253381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F66221F-1702-4632-9D16-5244CD2C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12" y="2143125"/>
            <a:ext cx="3966072" cy="257174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620218" y="2805842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08551" y="4260790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524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possibile soluzione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</cp:lastModifiedBy>
  <cp:revision>72</cp:revision>
  <dcterms:created xsi:type="dcterms:W3CDTF">2021-04-11T20:02:21Z</dcterms:created>
  <dcterms:modified xsi:type="dcterms:W3CDTF">2021-11-27T12:34:13Z</dcterms:modified>
</cp:coreProperties>
</file>