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13/11/2021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13/11/2021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13/11/2021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13/11/2021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13/11/2021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13/11/2021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13/11/2021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13/11/2021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13/11/2021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13/11/2021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13/11/2021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13/11/2021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13/11/2021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>
                <a:solidFill>
                  <a:srgbClr val="FFFFFF"/>
                </a:solidFill>
              </a:rPr>
              <a:t>Co-relatori</a:t>
            </a:r>
            <a:r>
              <a:rPr lang="it-IT" dirty="0">
                <a:solidFill>
                  <a:srgbClr val="FFFFFF"/>
                </a:solidFill>
              </a:rPr>
              <a:t>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13/11/2021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386608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/>
              <a:t>Output con chiari errori e soluzione nel </a:t>
            </a:r>
            <a:r>
              <a:rPr lang="it-IT" dirty="0" err="1"/>
              <a:t>tweaking</a:t>
            </a:r>
            <a:r>
              <a:rPr lang="it-IT" dirty="0"/>
              <a:t>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Bisogna trovare un middle ground e cercare l’output miglio per la questo tipo di applicazione.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9" y="3204180"/>
            <a:ext cx="4995331" cy="2809874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311424" y="6135343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 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674916" y="6014055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 0.3</a:t>
            </a: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275779"/>
          </a:xfrm>
        </p:spPr>
        <p:txBody>
          <a:bodyPr/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</a:t>
            </a:r>
            <a:r>
              <a:rPr lang="it-IT" dirty="0" err="1"/>
              <a:t>theshold</a:t>
            </a:r>
            <a:r>
              <a:rPr lang="it-IT" dirty="0"/>
              <a:t>=0,18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3" y="2982991"/>
            <a:ext cx="5002579" cy="324386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E1FA45EF-4144-417A-BB47-D69CC36C9FAF}"/>
              </a:ext>
            </a:extLst>
          </p:cNvPr>
          <p:cNvSpPr/>
          <p:nvPr/>
        </p:nvSpPr>
        <p:spPr>
          <a:xfrm>
            <a:off x="5518622" y="4179362"/>
            <a:ext cx="1318161" cy="498764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ACE04-0801-46BE-B077-285B032EA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7723" y="2982991"/>
            <a:ext cx="5002579" cy="3243859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2991421"/>
            <a:ext cx="10667998" cy="2555939"/>
          </a:xfrm>
        </p:spPr>
        <p:txBody>
          <a:bodyPr/>
          <a:lstStyle/>
          <a:p>
            <a:pPr algn="l"/>
            <a:r>
              <a:rPr lang="it-IT" dirty="0"/>
              <a:t>Conclusioni su questa applicazione e possibili utilizzi che questa potrebbe avere nel mercato.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3007043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Creare un’applicazione che trovando la posa delle persone che oscurerà i volti per questioni di privacy.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Motivazione di questo problema (</a:t>
            </a:r>
            <a:r>
              <a:rPr lang="it-IT" dirty="0" err="1"/>
              <a:t>googleMaps</a:t>
            </a:r>
            <a:r>
              <a:rPr lang="it-IT" dirty="0"/>
              <a:t>, NN per la guida autonoma…)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13/11/2021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4400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per stimare la posa di una o più persone presenti in un’immagine sono:</a:t>
            </a:r>
          </a:p>
          <a:p>
            <a:r>
              <a:rPr lang="it-IT" sz="2400" dirty="0"/>
              <a:t>Cattura di un frame</a:t>
            </a:r>
          </a:p>
          <a:p>
            <a:r>
              <a:rPr lang="it-IT" sz="2400" dirty="0"/>
              <a:t>Creazione di un blob dal frame (</a:t>
            </a:r>
            <a:r>
              <a:rPr lang="it-IT" sz="2400" dirty="0" err="1"/>
              <a:t>resizing</a:t>
            </a:r>
            <a:r>
              <a:rPr lang="it-IT" sz="2400" dirty="0"/>
              <a:t>, scaling)</a:t>
            </a:r>
          </a:p>
          <a:p>
            <a:r>
              <a:rPr lang="it-IT" sz="2400" dirty="0"/>
              <a:t>Si fa analizzare alla </a:t>
            </a:r>
            <a:r>
              <a:rPr lang="it-IT" sz="2400" dirty="0" err="1"/>
              <a:t>dnn</a:t>
            </a:r>
            <a:r>
              <a:rPr lang="it-IT" sz="2400" dirty="0"/>
              <a:t> il blob</a:t>
            </a:r>
          </a:p>
          <a:p>
            <a:r>
              <a:rPr lang="it-IT" sz="2400" dirty="0"/>
              <a:t>Elaborazione output ricevuto dalla </a:t>
            </a:r>
            <a:r>
              <a:rPr lang="it-IT" sz="2400" dirty="0" err="1"/>
              <a:t>dnn</a:t>
            </a:r>
            <a:endParaRPr lang="it-IT" sz="2400" dirty="0"/>
          </a:p>
          <a:p>
            <a:endParaRPr lang="it-IT" sz="2400" dirty="0"/>
          </a:p>
          <a:p>
            <a:r>
              <a:rPr lang="it-IT" sz="2000" dirty="0"/>
              <a:t>, utilizzando il modello per la stima delle pose </a:t>
            </a:r>
            <a:r>
              <a:rPr lang="it-IT" sz="2000" dirty="0" err="1"/>
              <a:t>OpenPose</a:t>
            </a:r>
            <a:r>
              <a:rPr lang="it-IT" sz="2000" dirty="0"/>
              <a:t>,</a:t>
            </a:r>
            <a:endParaRPr lang="it-IT" sz="24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13/11/2021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29439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7266432" y="2548129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r>
              <a:rPr lang="it-IT" sz="2400" dirty="0"/>
              <a:t> </a:t>
            </a:r>
            <a:r>
              <a:rPr lang="it-IT" sz="2400" dirty="0" err="1"/>
              <a:t>Mpi</a:t>
            </a:r>
            <a:r>
              <a:rPr lang="it-IT" sz="2400" dirty="0"/>
              <a:t> DNN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32" y="3138902"/>
            <a:ext cx="3185160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08" y="3138902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13/11/2021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84" y="766719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000" dirty="0"/>
              <a:t>Modello pose: </a:t>
            </a:r>
            <a:r>
              <a:rPr lang="it-IT" sz="3600" dirty="0" err="1"/>
              <a:t>Mpi</a:t>
            </a:r>
            <a:r>
              <a:rPr lang="it-IT" sz="3600" dirty="0"/>
              <a:t> Human </a:t>
            </a:r>
            <a:r>
              <a:rPr lang="it-IT" sz="3600" dirty="0" err="1"/>
              <a:t>PoseModel</a:t>
            </a:r>
            <a:endParaRPr lang="it-IT" sz="4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07" y="2087854"/>
            <a:ext cx="3412745" cy="453713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13/11/2021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7854"/>
            <a:ext cx="3412745" cy="45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84" y="766719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000" dirty="0"/>
              <a:t>Concetti fondamentali: </a:t>
            </a:r>
            <a:r>
              <a:rPr lang="it-IT" sz="4000" dirty="0" err="1"/>
              <a:t>keypoints</a:t>
            </a:r>
            <a:endParaRPr lang="it-IT" sz="40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Spiegazione di cosa sono i </a:t>
            </a:r>
            <a:r>
              <a:rPr lang="it-IT" dirty="0" err="1"/>
              <a:t>keypoints</a:t>
            </a:r>
            <a:r>
              <a:rPr lang="it-IT" dirty="0"/>
              <a:t> e di come si trovano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84" y="766719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000" dirty="0"/>
              <a:t>Concetti fondamentali: PAF (Part </a:t>
            </a:r>
            <a:r>
              <a:rPr lang="it-IT" sz="4000" dirty="0" err="1"/>
              <a:t>Affinity</a:t>
            </a:r>
            <a:r>
              <a:rPr lang="it-IT" sz="4000" dirty="0"/>
              <a:t>)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Spiegazione di cosa sono i PAF e qual è il loro utilizzo.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9" y="2501974"/>
            <a:ext cx="3907576" cy="2533819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12" y="4152562"/>
            <a:ext cx="4572000" cy="2571750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9" y="1523872"/>
            <a:ext cx="4504567" cy="25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275779"/>
          </a:xfrm>
        </p:spPr>
        <p:txBody>
          <a:bodyPr/>
          <a:lstStyle/>
          <a:p>
            <a:pPr algn="l"/>
            <a:r>
              <a:rPr lang="it-IT" dirty="0"/>
              <a:t>Creare un’applicazione che trovando la posa delle persone che oscurerà i volti per questioni di privacy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0" name="Immagine 9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58B3E37D-26A1-469C-B0E8-CAACDB1E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65" y="2250338"/>
            <a:ext cx="4572001" cy="2571751"/>
          </a:xfrm>
          <a:prstGeom prst="rect">
            <a:avLst/>
          </a:prstGeom>
        </p:spPr>
      </p:pic>
      <p:pic>
        <p:nvPicPr>
          <p:cNvPr id="11" name="Immagine 10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E2140D2D-DEBA-4F41-AB9D-577CAB83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9" y="4060914"/>
            <a:ext cx="4572001" cy="2571750"/>
          </a:xfrm>
          <a:prstGeom prst="rect">
            <a:avLst/>
          </a:prstGeom>
        </p:spPr>
      </p:pic>
      <p:pic>
        <p:nvPicPr>
          <p:cNvPr id="12" name="Immagine 11" descr="Immagine che contiene persona, colorato&#10;&#10;Descrizione generata automaticamente">
            <a:extLst>
              <a:ext uri="{FF2B5EF4-FFF2-40B4-BE49-F238E27FC236}">
                <a16:creationId xmlns:a16="http://schemas.microsoft.com/office/drawing/2014/main" id="{016F30CC-A77D-4B45-B386-31C0F1A44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2387557"/>
            <a:ext cx="4047066" cy="26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 (Part Affinity)</vt:lpstr>
      <vt:lpstr>Immagini utilizzate come input dell’applicazione</vt:lpstr>
      <vt:lpstr>Primo approccio e primi output</vt:lpstr>
      <vt:lpstr>Problemi e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</cp:lastModifiedBy>
  <cp:revision>19</cp:revision>
  <dcterms:created xsi:type="dcterms:W3CDTF">2021-04-11T20:02:21Z</dcterms:created>
  <dcterms:modified xsi:type="dcterms:W3CDTF">2021-11-13T17:09:24Z</dcterms:modified>
</cp:coreProperties>
</file>