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D9F41B-63E5-7F7D-FCE2-736764F77F8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s-ES_tradnl"/>
          </a:p>
        </p:txBody>
      </p:sp>
      <p:sp>
        <p:nvSpPr>
          <p:cNvPr id="3" name="Sottotitolo 2">
            <a:extLst>
              <a:ext uri="{FF2B5EF4-FFF2-40B4-BE49-F238E27FC236}">
                <a16:creationId xmlns:a16="http://schemas.microsoft.com/office/drawing/2014/main" id="{21B3B780-2AC7-7381-2C56-DAF11F5BC1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s-ES_tradnl"/>
          </a:p>
        </p:txBody>
      </p:sp>
      <p:sp>
        <p:nvSpPr>
          <p:cNvPr id="4" name="Segnaposto data 3">
            <a:extLst>
              <a:ext uri="{FF2B5EF4-FFF2-40B4-BE49-F238E27FC236}">
                <a16:creationId xmlns:a16="http://schemas.microsoft.com/office/drawing/2014/main" id="{8EE72598-F0F4-2C14-1AC3-23A70CFFBE58}"/>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5" name="Segnaposto piè di pagina 4">
            <a:extLst>
              <a:ext uri="{FF2B5EF4-FFF2-40B4-BE49-F238E27FC236}">
                <a16:creationId xmlns:a16="http://schemas.microsoft.com/office/drawing/2014/main" id="{7174FFC7-0121-5AAB-EB25-4B50FAB5140D}"/>
              </a:ext>
            </a:extLst>
          </p:cNvPr>
          <p:cNvSpPr>
            <a:spLocks noGrp="1"/>
          </p:cNvSpPr>
          <p:nvPr>
            <p:ph type="ftr" sz="quarter" idx="11"/>
          </p:nvPr>
        </p:nvSpPr>
        <p:spPr/>
        <p:txBody>
          <a:bodyPr/>
          <a:lstStyle/>
          <a:p>
            <a:endParaRPr lang="es-ES_tradnl"/>
          </a:p>
        </p:txBody>
      </p:sp>
      <p:sp>
        <p:nvSpPr>
          <p:cNvPr id="6" name="Segnaposto numero diapositiva 5">
            <a:extLst>
              <a:ext uri="{FF2B5EF4-FFF2-40B4-BE49-F238E27FC236}">
                <a16:creationId xmlns:a16="http://schemas.microsoft.com/office/drawing/2014/main" id="{C48323EA-86FD-B52C-829F-0A78B44D0E05}"/>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125335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8E237F-92A8-F71B-D2A4-80D7B53E9031}"/>
              </a:ext>
            </a:extLst>
          </p:cNvPr>
          <p:cNvSpPr>
            <a:spLocks noGrp="1"/>
          </p:cNvSpPr>
          <p:nvPr>
            <p:ph type="title"/>
          </p:nvPr>
        </p:nvSpPr>
        <p:spPr/>
        <p:txBody>
          <a:bodyPr/>
          <a:lstStyle/>
          <a:p>
            <a:r>
              <a:rPr lang="it-IT"/>
              <a:t>Fare clic per modificare lo stile del titolo dello schema</a:t>
            </a:r>
            <a:endParaRPr lang="es-ES_tradnl"/>
          </a:p>
        </p:txBody>
      </p:sp>
      <p:sp>
        <p:nvSpPr>
          <p:cNvPr id="3" name="Segnaposto testo verticale 2">
            <a:extLst>
              <a:ext uri="{FF2B5EF4-FFF2-40B4-BE49-F238E27FC236}">
                <a16:creationId xmlns:a16="http://schemas.microsoft.com/office/drawing/2014/main" id="{047FC95A-4489-18D3-6605-AFF53320B7D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s-ES_tradnl"/>
          </a:p>
        </p:txBody>
      </p:sp>
      <p:sp>
        <p:nvSpPr>
          <p:cNvPr id="4" name="Segnaposto data 3">
            <a:extLst>
              <a:ext uri="{FF2B5EF4-FFF2-40B4-BE49-F238E27FC236}">
                <a16:creationId xmlns:a16="http://schemas.microsoft.com/office/drawing/2014/main" id="{9E361984-79EA-B460-677C-C3F0C86C1742}"/>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5" name="Segnaposto piè di pagina 4">
            <a:extLst>
              <a:ext uri="{FF2B5EF4-FFF2-40B4-BE49-F238E27FC236}">
                <a16:creationId xmlns:a16="http://schemas.microsoft.com/office/drawing/2014/main" id="{DF119E42-9B29-26F0-3273-7139BCA5F706}"/>
              </a:ext>
            </a:extLst>
          </p:cNvPr>
          <p:cNvSpPr>
            <a:spLocks noGrp="1"/>
          </p:cNvSpPr>
          <p:nvPr>
            <p:ph type="ftr" sz="quarter" idx="11"/>
          </p:nvPr>
        </p:nvSpPr>
        <p:spPr/>
        <p:txBody>
          <a:bodyPr/>
          <a:lstStyle/>
          <a:p>
            <a:endParaRPr lang="es-ES_tradnl"/>
          </a:p>
        </p:txBody>
      </p:sp>
      <p:sp>
        <p:nvSpPr>
          <p:cNvPr id="6" name="Segnaposto numero diapositiva 5">
            <a:extLst>
              <a:ext uri="{FF2B5EF4-FFF2-40B4-BE49-F238E27FC236}">
                <a16:creationId xmlns:a16="http://schemas.microsoft.com/office/drawing/2014/main" id="{40EE0430-F12B-55B1-BAEE-18C19DA1C099}"/>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262082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BF789AE-FCAA-C366-9552-B23CC4221FF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s-ES_tradnl"/>
          </a:p>
        </p:txBody>
      </p:sp>
      <p:sp>
        <p:nvSpPr>
          <p:cNvPr id="3" name="Segnaposto testo verticale 2">
            <a:extLst>
              <a:ext uri="{FF2B5EF4-FFF2-40B4-BE49-F238E27FC236}">
                <a16:creationId xmlns:a16="http://schemas.microsoft.com/office/drawing/2014/main" id="{58878FFD-2DCF-2ADE-0349-2C86078FD60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s-ES_tradnl"/>
          </a:p>
        </p:txBody>
      </p:sp>
      <p:sp>
        <p:nvSpPr>
          <p:cNvPr id="4" name="Segnaposto data 3">
            <a:extLst>
              <a:ext uri="{FF2B5EF4-FFF2-40B4-BE49-F238E27FC236}">
                <a16:creationId xmlns:a16="http://schemas.microsoft.com/office/drawing/2014/main" id="{BC059482-3583-53A5-01A2-E6C4303E5762}"/>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5" name="Segnaposto piè di pagina 4">
            <a:extLst>
              <a:ext uri="{FF2B5EF4-FFF2-40B4-BE49-F238E27FC236}">
                <a16:creationId xmlns:a16="http://schemas.microsoft.com/office/drawing/2014/main" id="{BC70E5E4-9443-31C8-24A1-BFBBEDB41E7F}"/>
              </a:ext>
            </a:extLst>
          </p:cNvPr>
          <p:cNvSpPr>
            <a:spLocks noGrp="1"/>
          </p:cNvSpPr>
          <p:nvPr>
            <p:ph type="ftr" sz="quarter" idx="11"/>
          </p:nvPr>
        </p:nvSpPr>
        <p:spPr/>
        <p:txBody>
          <a:bodyPr/>
          <a:lstStyle/>
          <a:p>
            <a:endParaRPr lang="es-ES_tradnl"/>
          </a:p>
        </p:txBody>
      </p:sp>
      <p:sp>
        <p:nvSpPr>
          <p:cNvPr id="6" name="Segnaposto numero diapositiva 5">
            <a:extLst>
              <a:ext uri="{FF2B5EF4-FFF2-40B4-BE49-F238E27FC236}">
                <a16:creationId xmlns:a16="http://schemas.microsoft.com/office/drawing/2014/main" id="{5965B2EB-2624-C992-5142-C1295C4EBBB2}"/>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114098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289392-4C73-BD90-A2C2-0D3EED72EBB3}"/>
              </a:ext>
            </a:extLst>
          </p:cNvPr>
          <p:cNvSpPr>
            <a:spLocks noGrp="1"/>
          </p:cNvSpPr>
          <p:nvPr>
            <p:ph type="title"/>
          </p:nvPr>
        </p:nvSpPr>
        <p:spPr/>
        <p:txBody>
          <a:bodyPr/>
          <a:lstStyle/>
          <a:p>
            <a:r>
              <a:rPr lang="it-IT"/>
              <a:t>Fare clic per modificare lo stile del titolo dello schema</a:t>
            </a:r>
            <a:endParaRPr lang="es-ES_tradnl"/>
          </a:p>
        </p:txBody>
      </p:sp>
      <p:sp>
        <p:nvSpPr>
          <p:cNvPr id="3" name="Segnaposto contenuto 2">
            <a:extLst>
              <a:ext uri="{FF2B5EF4-FFF2-40B4-BE49-F238E27FC236}">
                <a16:creationId xmlns:a16="http://schemas.microsoft.com/office/drawing/2014/main" id="{DD4FA40F-8B13-92DF-CBBB-FD268F00B9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s-ES_tradnl"/>
          </a:p>
        </p:txBody>
      </p:sp>
      <p:sp>
        <p:nvSpPr>
          <p:cNvPr id="4" name="Segnaposto data 3">
            <a:extLst>
              <a:ext uri="{FF2B5EF4-FFF2-40B4-BE49-F238E27FC236}">
                <a16:creationId xmlns:a16="http://schemas.microsoft.com/office/drawing/2014/main" id="{CE84B9EC-5BB2-34A9-D00C-4B98F76F6F31}"/>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5" name="Segnaposto piè di pagina 4">
            <a:extLst>
              <a:ext uri="{FF2B5EF4-FFF2-40B4-BE49-F238E27FC236}">
                <a16:creationId xmlns:a16="http://schemas.microsoft.com/office/drawing/2014/main" id="{78ADDCA1-B7FB-863D-974C-08CCC2127CAE}"/>
              </a:ext>
            </a:extLst>
          </p:cNvPr>
          <p:cNvSpPr>
            <a:spLocks noGrp="1"/>
          </p:cNvSpPr>
          <p:nvPr>
            <p:ph type="ftr" sz="quarter" idx="11"/>
          </p:nvPr>
        </p:nvSpPr>
        <p:spPr/>
        <p:txBody>
          <a:bodyPr/>
          <a:lstStyle/>
          <a:p>
            <a:endParaRPr lang="es-ES_tradnl"/>
          </a:p>
        </p:txBody>
      </p:sp>
      <p:sp>
        <p:nvSpPr>
          <p:cNvPr id="6" name="Segnaposto numero diapositiva 5">
            <a:extLst>
              <a:ext uri="{FF2B5EF4-FFF2-40B4-BE49-F238E27FC236}">
                <a16:creationId xmlns:a16="http://schemas.microsoft.com/office/drawing/2014/main" id="{D98F0ECA-7298-BE06-B987-F9F82893BAE6}"/>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294565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EC426E-164E-33C2-EB0A-B7E9F5FA6D7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s-ES_tradnl"/>
          </a:p>
        </p:txBody>
      </p:sp>
      <p:sp>
        <p:nvSpPr>
          <p:cNvPr id="3" name="Segnaposto testo 2">
            <a:extLst>
              <a:ext uri="{FF2B5EF4-FFF2-40B4-BE49-F238E27FC236}">
                <a16:creationId xmlns:a16="http://schemas.microsoft.com/office/drawing/2014/main" id="{E611FBE9-EC60-8404-691A-0B3BD9850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A65C16E-BFB9-7E91-006D-2E3294A1CC3F}"/>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5" name="Segnaposto piè di pagina 4">
            <a:extLst>
              <a:ext uri="{FF2B5EF4-FFF2-40B4-BE49-F238E27FC236}">
                <a16:creationId xmlns:a16="http://schemas.microsoft.com/office/drawing/2014/main" id="{57A73F65-9059-B87C-4818-868D75173F2E}"/>
              </a:ext>
            </a:extLst>
          </p:cNvPr>
          <p:cNvSpPr>
            <a:spLocks noGrp="1"/>
          </p:cNvSpPr>
          <p:nvPr>
            <p:ph type="ftr" sz="quarter" idx="11"/>
          </p:nvPr>
        </p:nvSpPr>
        <p:spPr/>
        <p:txBody>
          <a:bodyPr/>
          <a:lstStyle/>
          <a:p>
            <a:endParaRPr lang="es-ES_tradnl"/>
          </a:p>
        </p:txBody>
      </p:sp>
      <p:sp>
        <p:nvSpPr>
          <p:cNvPr id="6" name="Segnaposto numero diapositiva 5">
            <a:extLst>
              <a:ext uri="{FF2B5EF4-FFF2-40B4-BE49-F238E27FC236}">
                <a16:creationId xmlns:a16="http://schemas.microsoft.com/office/drawing/2014/main" id="{3844C5F1-AEC2-C9AF-9BE6-5028175FC15F}"/>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405548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2113A-7C1B-0E4D-1BBE-7BCB99936183}"/>
              </a:ext>
            </a:extLst>
          </p:cNvPr>
          <p:cNvSpPr>
            <a:spLocks noGrp="1"/>
          </p:cNvSpPr>
          <p:nvPr>
            <p:ph type="title"/>
          </p:nvPr>
        </p:nvSpPr>
        <p:spPr/>
        <p:txBody>
          <a:bodyPr/>
          <a:lstStyle/>
          <a:p>
            <a:r>
              <a:rPr lang="it-IT"/>
              <a:t>Fare clic per modificare lo stile del titolo dello schema</a:t>
            </a:r>
            <a:endParaRPr lang="es-ES_tradnl"/>
          </a:p>
        </p:txBody>
      </p:sp>
      <p:sp>
        <p:nvSpPr>
          <p:cNvPr id="3" name="Segnaposto contenuto 2">
            <a:extLst>
              <a:ext uri="{FF2B5EF4-FFF2-40B4-BE49-F238E27FC236}">
                <a16:creationId xmlns:a16="http://schemas.microsoft.com/office/drawing/2014/main" id="{B5C1BB0A-D0F1-8272-95FD-0E64ED5A019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s-ES_tradnl"/>
          </a:p>
        </p:txBody>
      </p:sp>
      <p:sp>
        <p:nvSpPr>
          <p:cNvPr id="4" name="Segnaposto contenuto 3">
            <a:extLst>
              <a:ext uri="{FF2B5EF4-FFF2-40B4-BE49-F238E27FC236}">
                <a16:creationId xmlns:a16="http://schemas.microsoft.com/office/drawing/2014/main" id="{0C59F29A-FD87-4570-D46C-80E9115D975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s-ES_tradnl"/>
          </a:p>
        </p:txBody>
      </p:sp>
      <p:sp>
        <p:nvSpPr>
          <p:cNvPr id="5" name="Segnaposto data 4">
            <a:extLst>
              <a:ext uri="{FF2B5EF4-FFF2-40B4-BE49-F238E27FC236}">
                <a16:creationId xmlns:a16="http://schemas.microsoft.com/office/drawing/2014/main" id="{6D217E45-8E4B-C13C-E3E9-2735B30AC0F5}"/>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6" name="Segnaposto piè di pagina 5">
            <a:extLst>
              <a:ext uri="{FF2B5EF4-FFF2-40B4-BE49-F238E27FC236}">
                <a16:creationId xmlns:a16="http://schemas.microsoft.com/office/drawing/2014/main" id="{570E26F5-EE84-71FB-3B05-EC137B2921A9}"/>
              </a:ext>
            </a:extLst>
          </p:cNvPr>
          <p:cNvSpPr>
            <a:spLocks noGrp="1"/>
          </p:cNvSpPr>
          <p:nvPr>
            <p:ph type="ftr" sz="quarter" idx="11"/>
          </p:nvPr>
        </p:nvSpPr>
        <p:spPr/>
        <p:txBody>
          <a:bodyPr/>
          <a:lstStyle/>
          <a:p>
            <a:endParaRPr lang="es-ES_tradnl"/>
          </a:p>
        </p:txBody>
      </p:sp>
      <p:sp>
        <p:nvSpPr>
          <p:cNvPr id="7" name="Segnaposto numero diapositiva 6">
            <a:extLst>
              <a:ext uri="{FF2B5EF4-FFF2-40B4-BE49-F238E27FC236}">
                <a16:creationId xmlns:a16="http://schemas.microsoft.com/office/drawing/2014/main" id="{DAA1949D-B2F5-567B-357C-A9F9C4A9F3A5}"/>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261137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BB3E84-9188-D7D7-023E-B1A50C7509E0}"/>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s-ES_tradnl"/>
          </a:p>
        </p:txBody>
      </p:sp>
      <p:sp>
        <p:nvSpPr>
          <p:cNvPr id="3" name="Segnaposto testo 2">
            <a:extLst>
              <a:ext uri="{FF2B5EF4-FFF2-40B4-BE49-F238E27FC236}">
                <a16:creationId xmlns:a16="http://schemas.microsoft.com/office/drawing/2014/main" id="{7708BC47-FDBE-7984-9472-16AE902D2E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1219514-E332-818C-79AE-7A331F56760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s-ES_tradnl"/>
          </a:p>
        </p:txBody>
      </p:sp>
      <p:sp>
        <p:nvSpPr>
          <p:cNvPr id="5" name="Segnaposto testo 4">
            <a:extLst>
              <a:ext uri="{FF2B5EF4-FFF2-40B4-BE49-F238E27FC236}">
                <a16:creationId xmlns:a16="http://schemas.microsoft.com/office/drawing/2014/main" id="{F823E41E-CBB5-B765-CE81-BA73A9E9D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55B1AF2-C14A-8453-494D-6ECF2B79968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s-ES_tradnl"/>
          </a:p>
        </p:txBody>
      </p:sp>
      <p:sp>
        <p:nvSpPr>
          <p:cNvPr id="7" name="Segnaposto data 6">
            <a:extLst>
              <a:ext uri="{FF2B5EF4-FFF2-40B4-BE49-F238E27FC236}">
                <a16:creationId xmlns:a16="http://schemas.microsoft.com/office/drawing/2014/main" id="{79243079-0FE1-696C-C105-C40BADFE2922}"/>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8" name="Segnaposto piè di pagina 7">
            <a:extLst>
              <a:ext uri="{FF2B5EF4-FFF2-40B4-BE49-F238E27FC236}">
                <a16:creationId xmlns:a16="http://schemas.microsoft.com/office/drawing/2014/main" id="{7DE28FFE-5E1A-51A8-B49D-0A845E525DA0}"/>
              </a:ext>
            </a:extLst>
          </p:cNvPr>
          <p:cNvSpPr>
            <a:spLocks noGrp="1"/>
          </p:cNvSpPr>
          <p:nvPr>
            <p:ph type="ftr" sz="quarter" idx="11"/>
          </p:nvPr>
        </p:nvSpPr>
        <p:spPr/>
        <p:txBody>
          <a:bodyPr/>
          <a:lstStyle/>
          <a:p>
            <a:endParaRPr lang="es-ES_tradnl"/>
          </a:p>
        </p:txBody>
      </p:sp>
      <p:sp>
        <p:nvSpPr>
          <p:cNvPr id="9" name="Segnaposto numero diapositiva 8">
            <a:extLst>
              <a:ext uri="{FF2B5EF4-FFF2-40B4-BE49-F238E27FC236}">
                <a16:creationId xmlns:a16="http://schemas.microsoft.com/office/drawing/2014/main" id="{8974F8BC-8E49-58F5-0823-ED917615D78E}"/>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26456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925CC2-E0C7-27CE-2F2A-6600DF989218}"/>
              </a:ext>
            </a:extLst>
          </p:cNvPr>
          <p:cNvSpPr>
            <a:spLocks noGrp="1"/>
          </p:cNvSpPr>
          <p:nvPr>
            <p:ph type="title"/>
          </p:nvPr>
        </p:nvSpPr>
        <p:spPr/>
        <p:txBody>
          <a:bodyPr/>
          <a:lstStyle/>
          <a:p>
            <a:r>
              <a:rPr lang="it-IT"/>
              <a:t>Fare clic per modificare lo stile del titolo dello schema</a:t>
            </a:r>
            <a:endParaRPr lang="es-ES_tradnl"/>
          </a:p>
        </p:txBody>
      </p:sp>
      <p:sp>
        <p:nvSpPr>
          <p:cNvPr id="3" name="Segnaposto data 2">
            <a:extLst>
              <a:ext uri="{FF2B5EF4-FFF2-40B4-BE49-F238E27FC236}">
                <a16:creationId xmlns:a16="http://schemas.microsoft.com/office/drawing/2014/main" id="{BCB5482A-D8D5-1D74-14C0-C9982651993D}"/>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4" name="Segnaposto piè di pagina 3">
            <a:extLst>
              <a:ext uri="{FF2B5EF4-FFF2-40B4-BE49-F238E27FC236}">
                <a16:creationId xmlns:a16="http://schemas.microsoft.com/office/drawing/2014/main" id="{ED13184F-3325-CECD-13FC-09BDDD134764}"/>
              </a:ext>
            </a:extLst>
          </p:cNvPr>
          <p:cNvSpPr>
            <a:spLocks noGrp="1"/>
          </p:cNvSpPr>
          <p:nvPr>
            <p:ph type="ftr" sz="quarter" idx="11"/>
          </p:nvPr>
        </p:nvSpPr>
        <p:spPr/>
        <p:txBody>
          <a:bodyPr/>
          <a:lstStyle/>
          <a:p>
            <a:endParaRPr lang="es-ES_tradnl"/>
          </a:p>
        </p:txBody>
      </p:sp>
      <p:sp>
        <p:nvSpPr>
          <p:cNvPr id="5" name="Segnaposto numero diapositiva 4">
            <a:extLst>
              <a:ext uri="{FF2B5EF4-FFF2-40B4-BE49-F238E27FC236}">
                <a16:creationId xmlns:a16="http://schemas.microsoft.com/office/drawing/2014/main" id="{A24B50F4-BEC7-CADA-6497-16C18FE9A880}"/>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236066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53F877D-0566-1AF8-59B1-9C1111385F83}"/>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3" name="Segnaposto piè di pagina 2">
            <a:extLst>
              <a:ext uri="{FF2B5EF4-FFF2-40B4-BE49-F238E27FC236}">
                <a16:creationId xmlns:a16="http://schemas.microsoft.com/office/drawing/2014/main" id="{AA60D936-8517-721A-89FD-694AF97A970A}"/>
              </a:ext>
            </a:extLst>
          </p:cNvPr>
          <p:cNvSpPr>
            <a:spLocks noGrp="1"/>
          </p:cNvSpPr>
          <p:nvPr>
            <p:ph type="ftr" sz="quarter" idx="11"/>
          </p:nvPr>
        </p:nvSpPr>
        <p:spPr/>
        <p:txBody>
          <a:bodyPr/>
          <a:lstStyle/>
          <a:p>
            <a:endParaRPr lang="es-ES_tradnl"/>
          </a:p>
        </p:txBody>
      </p:sp>
      <p:sp>
        <p:nvSpPr>
          <p:cNvPr id="4" name="Segnaposto numero diapositiva 3">
            <a:extLst>
              <a:ext uri="{FF2B5EF4-FFF2-40B4-BE49-F238E27FC236}">
                <a16:creationId xmlns:a16="http://schemas.microsoft.com/office/drawing/2014/main" id="{82705E8E-ADB0-6CA7-FC15-A8A18BE825C1}"/>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70347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84DA4-5671-6CED-9262-8A50A15415C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s-ES_tradnl"/>
          </a:p>
        </p:txBody>
      </p:sp>
      <p:sp>
        <p:nvSpPr>
          <p:cNvPr id="3" name="Segnaposto contenuto 2">
            <a:extLst>
              <a:ext uri="{FF2B5EF4-FFF2-40B4-BE49-F238E27FC236}">
                <a16:creationId xmlns:a16="http://schemas.microsoft.com/office/drawing/2014/main" id="{E1152038-2A07-0B34-1F24-E054222AC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s-ES_tradnl"/>
          </a:p>
        </p:txBody>
      </p:sp>
      <p:sp>
        <p:nvSpPr>
          <p:cNvPr id="4" name="Segnaposto testo 3">
            <a:extLst>
              <a:ext uri="{FF2B5EF4-FFF2-40B4-BE49-F238E27FC236}">
                <a16:creationId xmlns:a16="http://schemas.microsoft.com/office/drawing/2014/main" id="{D1FA72B3-E1C9-DA7B-0493-76BEBC849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090342F-DEDB-FC57-7106-2A9F2712043E}"/>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6" name="Segnaposto piè di pagina 5">
            <a:extLst>
              <a:ext uri="{FF2B5EF4-FFF2-40B4-BE49-F238E27FC236}">
                <a16:creationId xmlns:a16="http://schemas.microsoft.com/office/drawing/2014/main" id="{EBF39137-C030-6CC7-B42F-058B37705D45}"/>
              </a:ext>
            </a:extLst>
          </p:cNvPr>
          <p:cNvSpPr>
            <a:spLocks noGrp="1"/>
          </p:cNvSpPr>
          <p:nvPr>
            <p:ph type="ftr" sz="quarter" idx="11"/>
          </p:nvPr>
        </p:nvSpPr>
        <p:spPr/>
        <p:txBody>
          <a:bodyPr/>
          <a:lstStyle/>
          <a:p>
            <a:endParaRPr lang="es-ES_tradnl"/>
          </a:p>
        </p:txBody>
      </p:sp>
      <p:sp>
        <p:nvSpPr>
          <p:cNvPr id="7" name="Segnaposto numero diapositiva 6">
            <a:extLst>
              <a:ext uri="{FF2B5EF4-FFF2-40B4-BE49-F238E27FC236}">
                <a16:creationId xmlns:a16="http://schemas.microsoft.com/office/drawing/2014/main" id="{48DB8E77-5F95-60BC-47AC-E9592548E1DD}"/>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247688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B97B3E-E4FD-C6EF-68BC-7046063EFFC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s-ES_tradnl"/>
          </a:p>
        </p:txBody>
      </p:sp>
      <p:sp>
        <p:nvSpPr>
          <p:cNvPr id="3" name="Segnaposto immagine 2">
            <a:extLst>
              <a:ext uri="{FF2B5EF4-FFF2-40B4-BE49-F238E27FC236}">
                <a16:creationId xmlns:a16="http://schemas.microsoft.com/office/drawing/2014/main" id="{E1E9BB55-39FF-3366-D7E7-096A24633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Segnaposto testo 3">
            <a:extLst>
              <a:ext uri="{FF2B5EF4-FFF2-40B4-BE49-F238E27FC236}">
                <a16:creationId xmlns:a16="http://schemas.microsoft.com/office/drawing/2014/main" id="{A261FEEA-9DEE-74E0-1B5B-359B0F905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0B8C7CE-7246-787F-6AB0-0F9A3DADF643}"/>
              </a:ext>
            </a:extLst>
          </p:cNvPr>
          <p:cNvSpPr>
            <a:spLocks noGrp="1"/>
          </p:cNvSpPr>
          <p:nvPr>
            <p:ph type="dt" sz="half" idx="10"/>
          </p:nvPr>
        </p:nvSpPr>
        <p:spPr/>
        <p:txBody>
          <a:bodyPr/>
          <a:lstStyle/>
          <a:p>
            <a:fld id="{4F19F533-DD03-2D4A-A44E-B46B87BFE222}" type="datetimeFigureOut">
              <a:rPr lang="es-ES_tradnl" smtClean="0"/>
              <a:t>23/1/24</a:t>
            </a:fld>
            <a:endParaRPr lang="es-ES_tradnl"/>
          </a:p>
        </p:txBody>
      </p:sp>
      <p:sp>
        <p:nvSpPr>
          <p:cNvPr id="6" name="Segnaposto piè di pagina 5">
            <a:extLst>
              <a:ext uri="{FF2B5EF4-FFF2-40B4-BE49-F238E27FC236}">
                <a16:creationId xmlns:a16="http://schemas.microsoft.com/office/drawing/2014/main" id="{BABE1E3E-B95E-3579-79E5-8159E5A89F2C}"/>
              </a:ext>
            </a:extLst>
          </p:cNvPr>
          <p:cNvSpPr>
            <a:spLocks noGrp="1"/>
          </p:cNvSpPr>
          <p:nvPr>
            <p:ph type="ftr" sz="quarter" idx="11"/>
          </p:nvPr>
        </p:nvSpPr>
        <p:spPr/>
        <p:txBody>
          <a:bodyPr/>
          <a:lstStyle/>
          <a:p>
            <a:endParaRPr lang="es-ES_tradnl"/>
          </a:p>
        </p:txBody>
      </p:sp>
      <p:sp>
        <p:nvSpPr>
          <p:cNvPr id="7" name="Segnaposto numero diapositiva 6">
            <a:extLst>
              <a:ext uri="{FF2B5EF4-FFF2-40B4-BE49-F238E27FC236}">
                <a16:creationId xmlns:a16="http://schemas.microsoft.com/office/drawing/2014/main" id="{39B4A550-C158-5F99-119C-F6F419BEF9CE}"/>
              </a:ext>
            </a:extLst>
          </p:cNvPr>
          <p:cNvSpPr>
            <a:spLocks noGrp="1"/>
          </p:cNvSpPr>
          <p:nvPr>
            <p:ph type="sldNum" sz="quarter" idx="12"/>
          </p:nvPr>
        </p:nvSpPr>
        <p:spPr/>
        <p:txBody>
          <a:body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401002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964A432-9524-4B83-72AE-2E9827989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s-ES_tradnl"/>
          </a:p>
        </p:txBody>
      </p:sp>
      <p:sp>
        <p:nvSpPr>
          <p:cNvPr id="3" name="Segnaposto testo 2">
            <a:extLst>
              <a:ext uri="{FF2B5EF4-FFF2-40B4-BE49-F238E27FC236}">
                <a16:creationId xmlns:a16="http://schemas.microsoft.com/office/drawing/2014/main" id="{659A778C-DE79-7D9C-4195-F2D7F914FD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s-ES_tradnl"/>
          </a:p>
        </p:txBody>
      </p:sp>
      <p:sp>
        <p:nvSpPr>
          <p:cNvPr id="4" name="Segnaposto data 3">
            <a:extLst>
              <a:ext uri="{FF2B5EF4-FFF2-40B4-BE49-F238E27FC236}">
                <a16:creationId xmlns:a16="http://schemas.microsoft.com/office/drawing/2014/main" id="{C280B7CB-EC25-111F-F24C-C1C2B21591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9F533-DD03-2D4A-A44E-B46B87BFE222}" type="datetimeFigureOut">
              <a:rPr lang="es-ES_tradnl" smtClean="0"/>
              <a:t>23/1/24</a:t>
            </a:fld>
            <a:endParaRPr lang="es-ES_tradnl"/>
          </a:p>
        </p:txBody>
      </p:sp>
      <p:sp>
        <p:nvSpPr>
          <p:cNvPr id="5" name="Segnaposto piè di pagina 4">
            <a:extLst>
              <a:ext uri="{FF2B5EF4-FFF2-40B4-BE49-F238E27FC236}">
                <a16:creationId xmlns:a16="http://schemas.microsoft.com/office/drawing/2014/main" id="{FA7E096D-8287-835E-2F89-E7A0F7DC6C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egnaposto numero diapositiva 5">
            <a:extLst>
              <a:ext uri="{FF2B5EF4-FFF2-40B4-BE49-F238E27FC236}">
                <a16:creationId xmlns:a16="http://schemas.microsoft.com/office/drawing/2014/main" id="{F4107EFF-A9EC-1B65-06B3-163AB702C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D8CF-CA57-8746-A288-1CF14AEB9155}" type="slidenum">
              <a:rPr lang="es-ES_tradnl" smtClean="0"/>
              <a:t>‹N›</a:t>
            </a:fld>
            <a:endParaRPr lang="es-ES_tradnl"/>
          </a:p>
        </p:txBody>
      </p:sp>
    </p:spTree>
    <p:extLst>
      <p:ext uri="{BB962C8B-B14F-4D97-AF65-F5344CB8AC3E}">
        <p14:creationId xmlns:p14="http://schemas.microsoft.com/office/powerpoint/2010/main" val="3880588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AE77B7A-436F-668A-3B26-4929A30AFCF0}"/>
              </a:ext>
            </a:extLst>
          </p:cNvPr>
          <p:cNvSpPr txBox="1"/>
          <p:nvPr/>
        </p:nvSpPr>
        <p:spPr>
          <a:xfrm>
            <a:off x="2352438" y="554767"/>
            <a:ext cx="7487114" cy="523220"/>
          </a:xfrm>
          <a:prstGeom prst="rect">
            <a:avLst/>
          </a:prstGeom>
          <a:noFill/>
        </p:spPr>
        <p:txBody>
          <a:bodyPr wrap="none" rtlCol="0">
            <a:spAutoFit/>
          </a:bodyPr>
          <a:lstStyle/>
          <a:p>
            <a:r>
              <a:rPr lang="es-ES_tradnl" sz="2800" dirty="0"/>
              <a:t>PROYECTO PRACTICA TECNOLOGÍAS EMERGENTES</a:t>
            </a:r>
          </a:p>
        </p:txBody>
      </p:sp>
      <p:sp>
        <p:nvSpPr>
          <p:cNvPr id="5" name="CasellaDiTesto 4">
            <a:extLst>
              <a:ext uri="{FF2B5EF4-FFF2-40B4-BE49-F238E27FC236}">
                <a16:creationId xmlns:a16="http://schemas.microsoft.com/office/drawing/2014/main" id="{1E6AF6CA-C8E8-0532-9BB2-6BF1C385F68A}"/>
              </a:ext>
            </a:extLst>
          </p:cNvPr>
          <p:cNvSpPr txBox="1"/>
          <p:nvPr/>
        </p:nvSpPr>
        <p:spPr>
          <a:xfrm>
            <a:off x="5251949" y="5020592"/>
            <a:ext cx="1688091" cy="369332"/>
          </a:xfrm>
          <a:prstGeom prst="rect">
            <a:avLst/>
          </a:prstGeom>
          <a:noFill/>
        </p:spPr>
        <p:txBody>
          <a:bodyPr wrap="none" rtlCol="0">
            <a:spAutoFit/>
          </a:bodyPr>
          <a:lstStyle/>
          <a:p>
            <a:r>
              <a:rPr lang="es-ES_tradnl" i="1" dirty="0"/>
              <a:t>Francesco Mirra</a:t>
            </a:r>
          </a:p>
        </p:txBody>
      </p:sp>
      <p:sp>
        <p:nvSpPr>
          <p:cNvPr id="6" name="CasellaDiTesto 5">
            <a:extLst>
              <a:ext uri="{FF2B5EF4-FFF2-40B4-BE49-F238E27FC236}">
                <a16:creationId xmlns:a16="http://schemas.microsoft.com/office/drawing/2014/main" id="{F6B2A98E-87DD-E050-414C-B61B92516B91}"/>
              </a:ext>
            </a:extLst>
          </p:cNvPr>
          <p:cNvSpPr txBox="1"/>
          <p:nvPr/>
        </p:nvSpPr>
        <p:spPr>
          <a:xfrm>
            <a:off x="1790969" y="2565945"/>
            <a:ext cx="8610049" cy="646331"/>
          </a:xfrm>
          <a:prstGeom prst="rect">
            <a:avLst/>
          </a:prstGeom>
          <a:noFill/>
        </p:spPr>
        <p:txBody>
          <a:bodyPr wrap="none" rtlCol="0">
            <a:spAutoFit/>
          </a:bodyPr>
          <a:lstStyle/>
          <a:p>
            <a:r>
              <a:rPr lang="es-ES_tradnl" sz="3600" dirty="0">
                <a:solidFill>
                  <a:schemeClr val="accent5"/>
                </a:solidFill>
              </a:rPr>
              <a:t>DISPOSITIVO PARA UNA POSTURA CORRECTA</a:t>
            </a:r>
          </a:p>
        </p:txBody>
      </p:sp>
      <p:sp>
        <p:nvSpPr>
          <p:cNvPr id="7" name="CasellaDiTesto 6">
            <a:extLst>
              <a:ext uri="{FF2B5EF4-FFF2-40B4-BE49-F238E27FC236}">
                <a16:creationId xmlns:a16="http://schemas.microsoft.com/office/drawing/2014/main" id="{33F24168-5BB2-8CBE-404B-98335FCBFC6D}"/>
              </a:ext>
            </a:extLst>
          </p:cNvPr>
          <p:cNvSpPr txBox="1"/>
          <p:nvPr/>
        </p:nvSpPr>
        <p:spPr>
          <a:xfrm>
            <a:off x="5445817" y="5389924"/>
            <a:ext cx="1300356" cy="369332"/>
          </a:xfrm>
          <a:prstGeom prst="rect">
            <a:avLst/>
          </a:prstGeom>
          <a:noFill/>
        </p:spPr>
        <p:txBody>
          <a:bodyPr wrap="none" rtlCol="0">
            <a:spAutoFit/>
          </a:bodyPr>
          <a:lstStyle/>
          <a:p>
            <a:r>
              <a:rPr lang="es-ES_tradnl" dirty="0"/>
              <a:t>23/01/2024</a:t>
            </a:r>
          </a:p>
        </p:txBody>
      </p:sp>
    </p:spTree>
    <p:extLst>
      <p:ext uri="{BB962C8B-B14F-4D97-AF65-F5344CB8AC3E}">
        <p14:creationId xmlns:p14="http://schemas.microsoft.com/office/powerpoint/2010/main" val="269550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3CD703F-A86B-EBFB-6D51-F7A1C52810C4}"/>
              </a:ext>
            </a:extLst>
          </p:cNvPr>
          <p:cNvSpPr txBox="1"/>
          <p:nvPr/>
        </p:nvSpPr>
        <p:spPr>
          <a:xfrm>
            <a:off x="1377538" y="665018"/>
            <a:ext cx="939681" cy="461665"/>
          </a:xfrm>
          <a:prstGeom prst="rect">
            <a:avLst/>
          </a:prstGeom>
          <a:noFill/>
        </p:spPr>
        <p:txBody>
          <a:bodyPr wrap="none" rtlCol="0">
            <a:spAutoFit/>
          </a:bodyPr>
          <a:lstStyle/>
          <a:p>
            <a:r>
              <a:rPr lang="es-ES_tradnl" sz="2400" dirty="0"/>
              <a:t>Índice</a:t>
            </a:r>
          </a:p>
        </p:txBody>
      </p:sp>
      <p:sp>
        <p:nvSpPr>
          <p:cNvPr id="5" name="CasellaDiTesto 4">
            <a:extLst>
              <a:ext uri="{FF2B5EF4-FFF2-40B4-BE49-F238E27FC236}">
                <a16:creationId xmlns:a16="http://schemas.microsoft.com/office/drawing/2014/main" id="{054960BC-581B-E5DD-78C1-1B7F24CC0E7B}"/>
              </a:ext>
            </a:extLst>
          </p:cNvPr>
          <p:cNvSpPr txBox="1"/>
          <p:nvPr/>
        </p:nvSpPr>
        <p:spPr>
          <a:xfrm>
            <a:off x="1377538" y="1460664"/>
            <a:ext cx="3728852" cy="3416320"/>
          </a:xfrm>
          <a:prstGeom prst="rect">
            <a:avLst/>
          </a:prstGeom>
          <a:noFill/>
        </p:spPr>
        <p:txBody>
          <a:bodyPr wrap="square" rtlCol="0">
            <a:spAutoFit/>
          </a:bodyPr>
          <a:lstStyle/>
          <a:p>
            <a:pPr marL="285750" indent="-285750">
              <a:buFont typeface="Arial" panose="020B0604020202020204" pitchFamily="34" charset="0"/>
              <a:buChar char="•"/>
            </a:pPr>
            <a:r>
              <a:rPr lang="es-ES_tradnl" dirty="0"/>
              <a:t>Presentación</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Propuesta</a:t>
            </a:r>
          </a:p>
          <a:p>
            <a:endParaRPr lang="es-ES_tradnl" dirty="0"/>
          </a:p>
          <a:p>
            <a:pPr marL="285750" indent="-285750">
              <a:buFont typeface="Arial" panose="020B0604020202020204" pitchFamily="34" charset="0"/>
              <a:buChar char="•"/>
            </a:pPr>
            <a:r>
              <a:rPr lang="es-ES_tradnl" dirty="0"/>
              <a:t>Listado de componentes</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Esquemático del circuito</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Código fuente</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Conclusiones</a:t>
            </a:r>
          </a:p>
          <a:p>
            <a:pPr marL="285750" indent="-285750">
              <a:buFont typeface="Arial" panose="020B0604020202020204" pitchFamily="34" charset="0"/>
              <a:buChar char="•"/>
            </a:pPr>
            <a:endParaRPr lang="es-ES_tradnl" dirty="0"/>
          </a:p>
        </p:txBody>
      </p:sp>
    </p:spTree>
    <p:extLst>
      <p:ext uri="{BB962C8B-B14F-4D97-AF65-F5344CB8AC3E}">
        <p14:creationId xmlns:p14="http://schemas.microsoft.com/office/powerpoint/2010/main" val="3572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AC6C33B-A4A4-4D32-BAFE-57D4D48756B5}"/>
              </a:ext>
            </a:extLst>
          </p:cNvPr>
          <p:cNvSpPr txBox="1"/>
          <p:nvPr/>
        </p:nvSpPr>
        <p:spPr>
          <a:xfrm>
            <a:off x="1221179" y="878774"/>
            <a:ext cx="9749641" cy="1477328"/>
          </a:xfrm>
          <a:prstGeom prst="rect">
            <a:avLst/>
          </a:prstGeom>
          <a:noFill/>
        </p:spPr>
        <p:txBody>
          <a:bodyPr wrap="square" rtlCol="0">
            <a:spAutoFit/>
          </a:bodyPr>
          <a:lstStyle/>
          <a:p>
            <a:r>
              <a:rPr lang="es-ES_tradnl" dirty="0">
                <a:solidFill>
                  <a:schemeClr val="accent5"/>
                </a:solidFill>
              </a:rPr>
              <a:t>PRESENTACIÓN</a:t>
            </a:r>
          </a:p>
          <a:p>
            <a:endParaRPr lang="es-ES_tradnl" dirty="0"/>
          </a:p>
          <a:p>
            <a:r>
              <a:rPr lang="es-ES_tradnl" dirty="0"/>
              <a:t>Por el proyecto de la asignatura TE, he realizado un dispositivo para una postura correcta. </a:t>
            </a:r>
          </a:p>
          <a:p>
            <a:r>
              <a:rPr lang="es-ES_tradnl" dirty="0"/>
              <a:t>Es un dispositivo para las personas que tienen un problema de postura y que les ayuda a mejorar la calidad de vida</a:t>
            </a:r>
          </a:p>
        </p:txBody>
      </p:sp>
      <p:pic>
        <p:nvPicPr>
          <p:cNvPr id="6" name="Immagine 5" descr="Immagine che contiene Forma fisica, persona, calzature, articolazione&#10;&#10;Descrizione generata automaticamente">
            <a:extLst>
              <a:ext uri="{FF2B5EF4-FFF2-40B4-BE49-F238E27FC236}">
                <a16:creationId xmlns:a16="http://schemas.microsoft.com/office/drawing/2014/main" id="{9FAA57F5-ED7F-0FC7-FC14-2C3DFA1B3490}"/>
              </a:ext>
            </a:extLst>
          </p:cNvPr>
          <p:cNvPicPr>
            <a:picLocks noChangeAspect="1"/>
          </p:cNvPicPr>
          <p:nvPr/>
        </p:nvPicPr>
        <p:blipFill>
          <a:blip r:embed="rId2"/>
          <a:stretch>
            <a:fillRect/>
          </a:stretch>
        </p:blipFill>
        <p:spPr>
          <a:xfrm>
            <a:off x="4190999" y="3549399"/>
            <a:ext cx="3810000" cy="1905000"/>
          </a:xfrm>
          <a:prstGeom prst="rect">
            <a:avLst/>
          </a:prstGeom>
        </p:spPr>
      </p:pic>
    </p:spTree>
    <p:extLst>
      <p:ext uri="{BB962C8B-B14F-4D97-AF65-F5344CB8AC3E}">
        <p14:creationId xmlns:p14="http://schemas.microsoft.com/office/powerpoint/2010/main" val="281745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35B3562-1D04-58D4-9373-09F74F4F5CEB}"/>
              </a:ext>
            </a:extLst>
          </p:cNvPr>
          <p:cNvSpPr txBox="1"/>
          <p:nvPr/>
        </p:nvSpPr>
        <p:spPr>
          <a:xfrm>
            <a:off x="1151907" y="760021"/>
            <a:ext cx="1285865" cy="369332"/>
          </a:xfrm>
          <a:prstGeom prst="rect">
            <a:avLst/>
          </a:prstGeom>
          <a:noFill/>
        </p:spPr>
        <p:txBody>
          <a:bodyPr wrap="none" rtlCol="0">
            <a:spAutoFit/>
          </a:bodyPr>
          <a:lstStyle/>
          <a:p>
            <a:r>
              <a:rPr lang="es-ES_tradnl" dirty="0">
                <a:solidFill>
                  <a:schemeClr val="accent5"/>
                </a:solidFill>
              </a:rPr>
              <a:t>PROPUESTA</a:t>
            </a:r>
          </a:p>
        </p:txBody>
      </p:sp>
      <p:sp>
        <p:nvSpPr>
          <p:cNvPr id="6" name="CasellaDiTesto 5">
            <a:extLst>
              <a:ext uri="{FF2B5EF4-FFF2-40B4-BE49-F238E27FC236}">
                <a16:creationId xmlns:a16="http://schemas.microsoft.com/office/drawing/2014/main" id="{D815AC72-D99E-B317-42F0-A887978BE099}"/>
              </a:ext>
            </a:extLst>
          </p:cNvPr>
          <p:cNvSpPr txBox="1"/>
          <p:nvPr/>
        </p:nvSpPr>
        <p:spPr>
          <a:xfrm>
            <a:off x="1151907" y="1674674"/>
            <a:ext cx="6044540" cy="1477328"/>
          </a:xfrm>
          <a:prstGeom prst="rect">
            <a:avLst/>
          </a:prstGeom>
          <a:noFill/>
        </p:spPr>
        <p:txBody>
          <a:bodyPr wrap="square" rtlCol="0">
            <a:spAutoFit/>
          </a:bodyPr>
          <a:lstStyle/>
          <a:p>
            <a:r>
              <a:rPr lang="es-ES_tradnl" dirty="0"/>
              <a:t>El dispositivo debe fijarse a una faja lumbar y emitir un sonido cuando la persona que lo lleve adopte una postura incorrecta. El dispositivo deberá estar equipado con una pantalla que muestre un mensaje, un dispositivo MPU6050 que controle el ángulo postural y un dispositivo para emitir un sonido</a:t>
            </a:r>
          </a:p>
        </p:txBody>
      </p:sp>
    </p:spTree>
    <p:extLst>
      <p:ext uri="{BB962C8B-B14F-4D97-AF65-F5344CB8AC3E}">
        <p14:creationId xmlns:p14="http://schemas.microsoft.com/office/powerpoint/2010/main" val="278092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526B13E-5AEB-BEBF-3A09-35F8E2CEB180}"/>
              </a:ext>
            </a:extLst>
          </p:cNvPr>
          <p:cNvSpPr txBox="1"/>
          <p:nvPr/>
        </p:nvSpPr>
        <p:spPr>
          <a:xfrm>
            <a:off x="4692346" y="974735"/>
            <a:ext cx="2807307" cy="369332"/>
          </a:xfrm>
          <a:prstGeom prst="rect">
            <a:avLst/>
          </a:prstGeom>
          <a:noFill/>
        </p:spPr>
        <p:txBody>
          <a:bodyPr wrap="none" rtlCol="0">
            <a:spAutoFit/>
          </a:bodyPr>
          <a:lstStyle/>
          <a:p>
            <a:r>
              <a:rPr lang="es-ES_tradnl" dirty="0">
                <a:solidFill>
                  <a:schemeClr val="accent5"/>
                </a:solidFill>
              </a:rPr>
              <a:t>LISTADO DE COMPONENTES</a:t>
            </a:r>
          </a:p>
        </p:txBody>
      </p:sp>
      <p:pic>
        <p:nvPicPr>
          <p:cNvPr id="6" name="Immagine 5" descr="Immagine che contiene elettronica, circuito, Ingegneria elettronica, Componente elettrico&#10;&#10;Descrizione generata automaticamente">
            <a:extLst>
              <a:ext uri="{FF2B5EF4-FFF2-40B4-BE49-F238E27FC236}">
                <a16:creationId xmlns:a16="http://schemas.microsoft.com/office/drawing/2014/main" id="{48A29E71-D3A8-1BF3-17DD-E4ABF9450284}"/>
              </a:ext>
            </a:extLst>
          </p:cNvPr>
          <p:cNvPicPr>
            <a:picLocks noChangeAspect="1"/>
          </p:cNvPicPr>
          <p:nvPr/>
        </p:nvPicPr>
        <p:blipFill>
          <a:blip r:embed="rId2"/>
          <a:stretch>
            <a:fillRect/>
          </a:stretch>
        </p:blipFill>
        <p:spPr>
          <a:xfrm>
            <a:off x="1044440" y="1345109"/>
            <a:ext cx="2205038" cy="2205038"/>
          </a:xfrm>
          <a:prstGeom prst="rect">
            <a:avLst/>
          </a:prstGeom>
        </p:spPr>
      </p:pic>
      <p:sp>
        <p:nvSpPr>
          <p:cNvPr id="7" name="CasellaDiTesto 6">
            <a:extLst>
              <a:ext uri="{FF2B5EF4-FFF2-40B4-BE49-F238E27FC236}">
                <a16:creationId xmlns:a16="http://schemas.microsoft.com/office/drawing/2014/main" id="{FE194BDC-9841-DC78-7D74-F4DA0F956021}"/>
              </a:ext>
            </a:extLst>
          </p:cNvPr>
          <p:cNvSpPr txBox="1"/>
          <p:nvPr/>
        </p:nvSpPr>
        <p:spPr>
          <a:xfrm>
            <a:off x="1683624" y="3242370"/>
            <a:ext cx="1514474" cy="307777"/>
          </a:xfrm>
          <a:prstGeom prst="rect">
            <a:avLst/>
          </a:prstGeom>
          <a:noFill/>
        </p:spPr>
        <p:txBody>
          <a:bodyPr wrap="square" rtlCol="0">
            <a:spAutoFit/>
          </a:bodyPr>
          <a:lstStyle/>
          <a:p>
            <a:r>
              <a:rPr lang="es-ES_tradnl" sz="1400" i="1" dirty="0"/>
              <a:t>Arduino uno</a:t>
            </a:r>
          </a:p>
        </p:txBody>
      </p:sp>
      <p:pic>
        <p:nvPicPr>
          <p:cNvPr id="9" name="Immagine 8">
            <a:extLst>
              <a:ext uri="{FF2B5EF4-FFF2-40B4-BE49-F238E27FC236}">
                <a16:creationId xmlns:a16="http://schemas.microsoft.com/office/drawing/2014/main" id="{03F1064B-6D49-28F1-7FFE-CAF389B9F548}"/>
              </a:ext>
            </a:extLst>
          </p:cNvPr>
          <p:cNvPicPr>
            <a:picLocks noChangeAspect="1"/>
          </p:cNvPicPr>
          <p:nvPr/>
        </p:nvPicPr>
        <p:blipFill>
          <a:blip r:embed="rId3"/>
          <a:stretch>
            <a:fillRect/>
          </a:stretch>
        </p:blipFill>
        <p:spPr>
          <a:xfrm>
            <a:off x="5269973" y="1590318"/>
            <a:ext cx="1652052" cy="1652052"/>
          </a:xfrm>
          <a:prstGeom prst="rect">
            <a:avLst/>
          </a:prstGeom>
        </p:spPr>
      </p:pic>
      <p:sp>
        <p:nvSpPr>
          <p:cNvPr id="10" name="CasellaDiTesto 9">
            <a:extLst>
              <a:ext uri="{FF2B5EF4-FFF2-40B4-BE49-F238E27FC236}">
                <a16:creationId xmlns:a16="http://schemas.microsoft.com/office/drawing/2014/main" id="{80EC7CA1-07B6-383B-9974-DF46097FD826}"/>
              </a:ext>
            </a:extLst>
          </p:cNvPr>
          <p:cNvSpPr txBox="1"/>
          <p:nvPr/>
        </p:nvSpPr>
        <p:spPr>
          <a:xfrm>
            <a:off x="5643779" y="3121223"/>
            <a:ext cx="666336" cy="307777"/>
          </a:xfrm>
          <a:prstGeom prst="rect">
            <a:avLst/>
          </a:prstGeom>
          <a:noFill/>
        </p:spPr>
        <p:txBody>
          <a:bodyPr wrap="none" rtlCol="0">
            <a:spAutoFit/>
          </a:bodyPr>
          <a:lstStyle/>
          <a:p>
            <a:r>
              <a:rPr lang="es-ES_tradnl" sz="1400" i="1" dirty="0"/>
              <a:t>Buzzer</a:t>
            </a:r>
          </a:p>
        </p:txBody>
      </p:sp>
      <p:pic>
        <p:nvPicPr>
          <p:cNvPr id="12" name="Immagine 11" descr="Immagine che contiene elettronica, Componente elettrico, Componente di circuito, Ingegneria elettronica&#10;&#10;Descrizione generata automaticamente">
            <a:extLst>
              <a:ext uri="{FF2B5EF4-FFF2-40B4-BE49-F238E27FC236}">
                <a16:creationId xmlns:a16="http://schemas.microsoft.com/office/drawing/2014/main" id="{A57E3A79-39CD-D325-6CFA-BEE0C3056FA1}"/>
              </a:ext>
            </a:extLst>
          </p:cNvPr>
          <p:cNvPicPr>
            <a:picLocks noChangeAspect="1"/>
          </p:cNvPicPr>
          <p:nvPr/>
        </p:nvPicPr>
        <p:blipFill>
          <a:blip r:embed="rId4"/>
          <a:stretch>
            <a:fillRect/>
          </a:stretch>
        </p:blipFill>
        <p:spPr>
          <a:xfrm>
            <a:off x="1044440" y="3620709"/>
            <a:ext cx="2205038" cy="2205038"/>
          </a:xfrm>
          <a:prstGeom prst="rect">
            <a:avLst/>
          </a:prstGeom>
        </p:spPr>
      </p:pic>
      <p:sp>
        <p:nvSpPr>
          <p:cNvPr id="13" name="CasellaDiTesto 12">
            <a:extLst>
              <a:ext uri="{FF2B5EF4-FFF2-40B4-BE49-F238E27FC236}">
                <a16:creationId xmlns:a16="http://schemas.microsoft.com/office/drawing/2014/main" id="{67E7EE23-6458-5F55-2C99-2E690F42CC3E}"/>
              </a:ext>
            </a:extLst>
          </p:cNvPr>
          <p:cNvSpPr txBox="1"/>
          <p:nvPr/>
        </p:nvSpPr>
        <p:spPr>
          <a:xfrm>
            <a:off x="1690744" y="5742420"/>
            <a:ext cx="912429" cy="307777"/>
          </a:xfrm>
          <a:prstGeom prst="rect">
            <a:avLst/>
          </a:prstGeom>
          <a:noFill/>
        </p:spPr>
        <p:txBody>
          <a:bodyPr wrap="none" rtlCol="0">
            <a:spAutoFit/>
          </a:bodyPr>
          <a:lstStyle/>
          <a:p>
            <a:r>
              <a:rPr lang="es-ES_tradnl" sz="1400" i="1" dirty="0"/>
              <a:t>MPU6050</a:t>
            </a:r>
          </a:p>
        </p:txBody>
      </p:sp>
      <p:pic>
        <p:nvPicPr>
          <p:cNvPr id="15" name="Immagine 14" descr="Immagine che contiene monitor, elettronica, Dispositivo elettronico, testo&#10;&#10;Descrizione generata automaticamente">
            <a:extLst>
              <a:ext uri="{FF2B5EF4-FFF2-40B4-BE49-F238E27FC236}">
                <a16:creationId xmlns:a16="http://schemas.microsoft.com/office/drawing/2014/main" id="{17CBE763-F596-E7ED-F733-7EF40846BFE8}"/>
              </a:ext>
            </a:extLst>
          </p:cNvPr>
          <p:cNvPicPr>
            <a:picLocks noChangeAspect="1"/>
          </p:cNvPicPr>
          <p:nvPr/>
        </p:nvPicPr>
        <p:blipFill>
          <a:blip r:embed="rId5"/>
          <a:stretch>
            <a:fillRect/>
          </a:stretch>
        </p:blipFill>
        <p:spPr>
          <a:xfrm>
            <a:off x="5269973" y="3947249"/>
            <a:ext cx="1652052" cy="1652052"/>
          </a:xfrm>
          <a:prstGeom prst="rect">
            <a:avLst/>
          </a:prstGeom>
        </p:spPr>
      </p:pic>
      <p:sp>
        <p:nvSpPr>
          <p:cNvPr id="16" name="CasellaDiTesto 15">
            <a:extLst>
              <a:ext uri="{FF2B5EF4-FFF2-40B4-BE49-F238E27FC236}">
                <a16:creationId xmlns:a16="http://schemas.microsoft.com/office/drawing/2014/main" id="{0DE76C8D-CF48-DFCE-A15A-0BE758E1227A}"/>
              </a:ext>
            </a:extLst>
          </p:cNvPr>
          <p:cNvSpPr txBox="1"/>
          <p:nvPr/>
        </p:nvSpPr>
        <p:spPr>
          <a:xfrm>
            <a:off x="5185397" y="5671859"/>
            <a:ext cx="1821204" cy="307777"/>
          </a:xfrm>
          <a:prstGeom prst="rect">
            <a:avLst/>
          </a:prstGeom>
          <a:noFill/>
        </p:spPr>
        <p:txBody>
          <a:bodyPr wrap="none" rtlCol="0">
            <a:spAutoFit/>
          </a:bodyPr>
          <a:lstStyle/>
          <a:p>
            <a:r>
              <a:rPr lang="es-ES_tradnl" sz="1400" i="1" dirty="0"/>
              <a:t>SSD1306 OLED Display</a:t>
            </a:r>
          </a:p>
        </p:txBody>
      </p:sp>
      <p:pic>
        <p:nvPicPr>
          <p:cNvPr id="18" name="Immagine 17" descr="Immagine che contiene tutore, vestiti&#10;&#10;Descrizione generata automaticamente">
            <a:extLst>
              <a:ext uri="{FF2B5EF4-FFF2-40B4-BE49-F238E27FC236}">
                <a16:creationId xmlns:a16="http://schemas.microsoft.com/office/drawing/2014/main" id="{4896C919-30AA-3189-354B-E9C5BF95378C}"/>
              </a:ext>
            </a:extLst>
          </p:cNvPr>
          <p:cNvPicPr>
            <a:picLocks noChangeAspect="1"/>
          </p:cNvPicPr>
          <p:nvPr/>
        </p:nvPicPr>
        <p:blipFill>
          <a:blip r:embed="rId6"/>
          <a:stretch>
            <a:fillRect/>
          </a:stretch>
        </p:blipFill>
        <p:spPr>
          <a:xfrm>
            <a:off x="8942520" y="1590318"/>
            <a:ext cx="1403489" cy="1403489"/>
          </a:xfrm>
          <a:prstGeom prst="rect">
            <a:avLst/>
          </a:prstGeom>
        </p:spPr>
      </p:pic>
      <p:sp>
        <p:nvSpPr>
          <p:cNvPr id="19" name="CasellaDiTesto 18">
            <a:extLst>
              <a:ext uri="{FF2B5EF4-FFF2-40B4-BE49-F238E27FC236}">
                <a16:creationId xmlns:a16="http://schemas.microsoft.com/office/drawing/2014/main" id="{649DD9FE-B400-A730-F8DD-38ECD86916B3}"/>
              </a:ext>
            </a:extLst>
          </p:cNvPr>
          <p:cNvSpPr txBox="1"/>
          <p:nvPr/>
        </p:nvSpPr>
        <p:spPr>
          <a:xfrm>
            <a:off x="9116331" y="3121222"/>
            <a:ext cx="1055866" cy="307777"/>
          </a:xfrm>
          <a:prstGeom prst="rect">
            <a:avLst/>
          </a:prstGeom>
          <a:noFill/>
        </p:spPr>
        <p:txBody>
          <a:bodyPr wrap="none" rtlCol="0">
            <a:spAutoFit/>
          </a:bodyPr>
          <a:lstStyle/>
          <a:p>
            <a:r>
              <a:rPr lang="es-ES_tradnl" sz="1400" i="1" dirty="0"/>
              <a:t>Faja lumbar</a:t>
            </a:r>
          </a:p>
        </p:txBody>
      </p:sp>
    </p:spTree>
    <p:extLst>
      <p:ext uri="{BB962C8B-B14F-4D97-AF65-F5344CB8AC3E}">
        <p14:creationId xmlns:p14="http://schemas.microsoft.com/office/powerpoint/2010/main" val="245607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9BC2BA2-C5B0-890D-A252-E15CBC6765B6}"/>
              </a:ext>
            </a:extLst>
          </p:cNvPr>
          <p:cNvSpPr txBox="1"/>
          <p:nvPr/>
        </p:nvSpPr>
        <p:spPr>
          <a:xfrm>
            <a:off x="4635724" y="652079"/>
            <a:ext cx="2920543" cy="369332"/>
          </a:xfrm>
          <a:prstGeom prst="rect">
            <a:avLst/>
          </a:prstGeom>
          <a:noFill/>
        </p:spPr>
        <p:txBody>
          <a:bodyPr wrap="none" rtlCol="0">
            <a:spAutoFit/>
          </a:bodyPr>
          <a:lstStyle/>
          <a:p>
            <a:r>
              <a:rPr lang="es-ES_tradnl" dirty="0">
                <a:solidFill>
                  <a:schemeClr val="accent5"/>
                </a:solidFill>
              </a:rPr>
              <a:t>ESQUEMÁTICO DEL CIRCUITO</a:t>
            </a:r>
          </a:p>
        </p:txBody>
      </p:sp>
      <p:pic>
        <p:nvPicPr>
          <p:cNvPr id="6" name="Immagine 5" descr="Immagine che contiene testo, schermata, diagramma, Rettangolo&#10;&#10;Descrizione generata automaticamente">
            <a:extLst>
              <a:ext uri="{FF2B5EF4-FFF2-40B4-BE49-F238E27FC236}">
                <a16:creationId xmlns:a16="http://schemas.microsoft.com/office/drawing/2014/main" id="{61475D38-B5C0-0E74-51C8-9FEDBE1B3708}"/>
              </a:ext>
            </a:extLst>
          </p:cNvPr>
          <p:cNvPicPr>
            <a:picLocks noChangeAspect="1"/>
          </p:cNvPicPr>
          <p:nvPr/>
        </p:nvPicPr>
        <p:blipFill>
          <a:blip r:embed="rId2"/>
          <a:stretch>
            <a:fillRect/>
          </a:stretch>
        </p:blipFill>
        <p:spPr>
          <a:xfrm>
            <a:off x="3861590" y="1335087"/>
            <a:ext cx="4468813" cy="4686168"/>
          </a:xfrm>
          <a:prstGeom prst="rect">
            <a:avLst/>
          </a:prstGeom>
        </p:spPr>
      </p:pic>
    </p:spTree>
    <p:extLst>
      <p:ext uri="{BB962C8B-B14F-4D97-AF65-F5344CB8AC3E}">
        <p14:creationId xmlns:p14="http://schemas.microsoft.com/office/powerpoint/2010/main" val="251944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7C400E7-277D-60EB-2A73-F5585807CE8A}"/>
              </a:ext>
            </a:extLst>
          </p:cNvPr>
          <p:cNvSpPr txBox="1"/>
          <p:nvPr/>
        </p:nvSpPr>
        <p:spPr>
          <a:xfrm>
            <a:off x="957262" y="500064"/>
            <a:ext cx="1748748" cy="369332"/>
          </a:xfrm>
          <a:prstGeom prst="rect">
            <a:avLst/>
          </a:prstGeom>
          <a:noFill/>
        </p:spPr>
        <p:txBody>
          <a:bodyPr wrap="none" rtlCol="0">
            <a:spAutoFit/>
          </a:bodyPr>
          <a:lstStyle/>
          <a:p>
            <a:r>
              <a:rPr lang="es-ES_tradnl" dirty="0">
                <a:solidFill>
                  <a:schemeClr val="accent5"/>
                </a:solidFill>
              </a:rPr>
              <a:t>CÓDIGO FUENTE</a:t>
            </a:r>
          </a:p>
        </p:txBody>
      </p:sp>
      <p:pic>
        <p:nvPicPr>
          <p:cNvPr id="6" name="Immagine 5" descr="Immagine che contiene testo, schermata, numero, Carattere&#10;&#10;Descrizione generata automaticamente">
            <a:extLst>
              <a:ext uri="{FF2B5EF4-FFF2-40B4-BE49-F238E27FC236}">
                <a16:creationId xmlns:a16="http://schemas.microsoft.com/office/drawing/2014/main" id="{BBA8199B-B1C9-64E8-E74E-C8AC89D12D61}"/>
              </a:ext>
            </a:extLst>
          </p:cNvPr>
          <p:cNvPicPr>
            <a:picLocks noChangeAspect="1"/>
          </p:cNvPicPr>
          <p:nvPr/>
        </p:nvPicPr>
        <p:blipFill>
          <a:blip r:embed="rId2"/>
          <a:stretch>
            <a:fillRect/>
          </a:stretch>
        </p:blipFill>
        <p:spPr>
          <a:xfrm>
            <a:off x="3270250" y="222250"/>
            <a:ext cx="6223000" cy="6413500"/>
          </a:xfrm>
          <a:prstGeom prst="rect">
            <a:avLst/>
          </a:prstGeom>
        </p:spPr>
      </p:pic>
    </p:spTree>
    <p:extLst>
      <p:ext uri="{BB962C8B-B14F-4D97-AF65-F5344CB8AC3E}">
        <p14:creationId xmlns:p14="http://schemas.microsoft.com/office/powerpoint/2010/main" val="59239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DAC65B1-6129-4D6A-953E-5883384425D4}"/>
              </a:ext>
            </a:extLst>
          </p:cNvPr>
          <p:cNvSpPr txBox="1"/>
          <p:nvPr/>
        </p:nvSpPr>
        <p:spPr>
          <a:xfrm>
            <a:off x="1171575" y="957263"/>
            <a:ext cx="1651799" cy="369332"/>
          </a:xfrm>
          <a:prstGeom prst="rect">
            <a:avLst/>
          </a:prstGeom>
          <a:noFill/>
        </p:spPr>
        <p:txBody>
          <a:bodyPr wrap="none" rtlCol="0">
            <a:spAutoFit/>
          </a:bodyPr>
          <a:lstStyle/>
          <a:p>
            <a:r>
              <a:rPr lang="es-ES_tradnl" dirty="0">
                <a:solidFill>
                  <a:schemeClr val="accent5"/>
                </a:solidFill>
              </a:rPr>
              <a:t>CONCLUSIONES</a:t>
            </a:r>
          </a:p>
        </p:txBody>
      </p:sp>
      <p:sp>
        <p:nvSpPr>
          <p:cNvPr id="5" name="CasellaDiTesto 4">
            <a:extLst>
              <a:ext uri="{FF2B5EF4-FFF2-40B4-BE49-F238E27FC236}">
                <a16:creationId xmlns:a16="http://schemas.microsoft.com/office/drawing/2014/main" id="{B87C1F80-B7FC-88CF-20EC-F3041424A673}"/>
              </a:ext>
            </a:extLst>
          </p:cNvPr>
          <p:cNvSpPr txBox="1"/>
          <p:nvPr/>
        </p:nvSpPr>
        <p:spPr>
          <a:xfrm>
            <a:off x="1171575" y="1951672"/>
            <a:ext cx="7143750" cy="1477328"/>
          </a:xfrm>
          <a:prstGeom prst="rect">
            <a:avLst/>
          </a:prstGeom>
          <a:noFill/>
        </p:spPr>
        <p:txBody>
          <a:bodyPr wrap="square" rtlCol="0">
            <a:spAutoFit/>
          </a:bodyPr>
          <a:lstStyle/>
          <a:p>
            <a:r>
              <a:rPr lang="es-ES_tradnl" dirty="0"/>
              <a:t>Este dispositivo puede ser muy importante para las personas con problemas de postura.</a:t>
            </a:r>
          </a:p>
          <a:p>
            <a:r>
              <a:rPr lang="es-ES_tradnl" dirty="0"/>
              <a:t>cuando la persona que lo lleva adopta una postura incorrecta, el dispositivo emite un sonido para que la persona corrija inmediatamente la postura y se acostumbre en poco tiempo a mantenerla correcta</a:t>
            </a:r>
          </a:p>
        </p:txBody>
      </p:sp>
    </p:spTree>
    <p:extLst>
      <p:ext uri="{BB962C8B-B14F-4D97-AF65-F5344CB8AC3E}">
        <p14:creationId xmlns:p14="http://schemas.microsoft.com/office/powerpoint/2010/main" val="51867622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181</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MIRRA</dc:creator>
  <cp:lastModifiedBy>FRANCESCO MIRRA</cp:lastModifiedBy>
  <cp:revision>8</cp:revision>
  <dcterms:created xsi:type="dcterms:W3CDTF">2024-01-23T10:21:24Z</dcterms:created>
  <dcterms:modified xsi:type="dcterms:W3CDTF">2024-01-23T11:09:50Z</dcterms:modified>
</cp:coreProperties>
</file>