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440" y="1005840"/>
            <a:ext cx="11886840" cy="32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6452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Real Estate Data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(Cleaning, Analysis,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Visualization and Interpretation)</a:t>
            </a:r>
            <a:r>
              <a:rPr b="1" lang="en-US" sz="40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57120" y="6257520"/>
            <a:ext cx="722988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Saba, Joachim, Francesco, Orhan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-182880" y="-91440"/>
            <a:ext cx="65620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  </a:t>
            </a:r>
            <a:r>
              <a:rPr b="1" lang="en-US" sz="2800" spc="-1" strike="noStrike">
                <a:solidFill>
                  <a:srgbClr val="2e75b6"/>
                </a:solidFill>
                <a:latin typeface="Calibri"/>
                <a:ea typeface="DejaVu Sans"/>
              </a:rPr>
              <a:t>BeCode.org/BXL-Bouman-2.22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9" name="Picture 8" descr=""/>
          <p:cNvPicPr/>
          <p:nvPr/>
        </p:nvPicPr>
        <p:blipFill>
          <a:blip r:embed="rId1"/>
          <a:stretch/>
        </p:blipFill>
        <p:spPr>
          <a:xfrm>
            <a:off x="294480" y="653760"/>
            <a:ext cx="1899000" cy="19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8467200" cy="46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Mean area-price per region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280160" y="1091880"/>
            <a:ext cx="9418320" cy="467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 by area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 rot="11400">
            <a:off x="2916720" y="890640"/>
            <a:ext cx="5512320" cy="55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Median price-by- per area region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004200" y="1554480"/>
            <a:ext cx="5042520" cy="467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Conclusion: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690560"/>
            <a:ext cx="10513800" cy="44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Brussels is the most expensive region in Belgium for houses and apartment.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Arial"/>
              <a:buChar char="•"/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Questions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838080" y="1825560"/>
            <a:ext cx="10513800" cy="34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8800" spc="-1" strike="noStrike">
                <a:solidFill>
                  <a:srgbClr val="c00000"/>
                </a:solidFill>
                <a:latin typeface="Calibri"/>
                <a:ea typeface="DejaVu Sans"/>
              </a:rPr>
              <a:t>Thanks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  <a:ea typeface="DejaVu Sans"/>
              </a:rPr>
              <a:t>Introduction: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Cleaning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Analysis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Visualization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Interpretation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3000" y="3816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280160"/>
            <a:ext cx="11795400" cy="539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1000" y="-105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Percentage of missing values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70240" y="1005840"/>
            <a:ext cx="914328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Outliers and quantitative variables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76040" y="846000"/>
            <a:ext cx="11877120" cy="613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7800" y="664200"/>
            <a:ext cx="11877120" cy="61347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Qualitative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c00000"/>
                </a:solidFill>
                <a:latin typeface="Calibri"/>
                <a:ea typeface="DejaVu Sans"/>
              </a:rPr>
              <a:t>Data Cleaning and Analysis: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Correlation among variable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33240" y="456480"/>
            <a:ext cx="11877120" cy="61347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99000" y="-249840"/>
            <a:ext cx="1053288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Data Visualization and Interpretation: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Price per region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2020-09-26T21:35:28Z</dcterms:created>
  <dc:creator>MS</dc:creator>
  <dc:description/>
  <dc:language>en-US</dc:language>
  <cp:lastModifiedBy/>
  <dcterms:modified xsi:type="dcterms:W3CDTF">2020-10-26T09:45:11Z</dcterms:modified>
  <cp:revision>12</cp:revision>
  <dc:subject/>
  <dc:title>Online Courses  on 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