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1.jpeg" ContentType="image/jpe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1440" y="1005840"/>
            <a:ext cx="11887200" cy="32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6452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8800" spc="-1" strike="noStrike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b="1" lang="en-US" sz="4400" spc="-1" strike="noStrike">
                <a:solidFill>
                  <a:srgbClr val="c00000"/>
                </a:solidFill>
                <a:latin typeface="Calibri"/>
                <a:ea typeface="DejaVu Sans"/>
              </a:rPr>
              <a:t>Real Estate Data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c00000"/>
                </a:solidFill>
                <a:latin typeface="Calibri"/>
                <a:ea typeface="DejaVu Sans"/>
              </a:rPr>
              <a:t>(Cleaning, Analysis,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c00000"/>
                </a:solidFill>
                <a:latin typeface="Calibri"/>
                <a:ea typeface="DejaVu Sans"/>
              </a:rPr>
              <a:t>Visualization and Interpretation)</a:t>
            </a:r>
            <a:r>
              <a:rPr b="1" lang="en-US" sz="4000" spc="-1" strike="noStrike">
                <a:solidFill>
                  <a:srgbClr val="c00000"/>
                </a:solidFill>
                <a:latin typeface="Calibri"/>
                <a:ea typeface="DejaVu Sans"/>
              </a:rPr>
              <a:t>  </a:t>
            </a:r>
            <a:br/>
            <a:endParaRPr b="0" lang="en-US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857120" y="6257520"/>
            <a:ext cx="7230240" cy="66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Saba, Joachim, Francesco, Orhan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-182880" y="-91440"/>
            <a:ext cx="656244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e75b6"/>
                </a:solidFill>
                <a:latin typeface="Calibri"/>
                <a:ea typeface="DejaVu Sans"/>
              </a:rPr>
              <a:t>  </a:t>
            </a:r>
            <a:r>
              <a:rPr b="1" lang="en-US" sz="2800" spc="-1" strike="noStrike">
                <a:solidFill>
                  <a:srgbClr val="2e75b6"/>
                </a:solidFill>
                <a:latin typeface="Calibri"/>
                <a:ea typeface="DejaVu Sans"/>
              </a:rPr>
              <a:t>BeCode.org/BXL-Bouman-2.22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79" name="Picture 8" descr=""/>
          <p:cNvPicPr/>
          <p:nvPr/>
        </p:nvPicPr>
        <p:blipFill>
          <a:blip r:embed="rId1"/>
          <a:stretch/>
        </p:blipFill>
        <p:spPr>
          <a:xfrm>
            <a:off x="294480" y="653760"/>
            <a:ext cx="1899360" cy="190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Arial"/>
              <a:buChar char="•"/>
            </a:pPr>
            <a:r>
              <a:rPr b="1" lang="en-US" sz="8800" spc="-1" strike="noStrike">
                <a:solidFill>
                  <a:srgbClr val="c00000"/>
                </a:solidFill>
                <a:latin typeface="Calibri"/>
                <a:ea typeface="DejaVu Sans"/>
              </a:rPr>
              <a:t>Questions</a:t>
            </a:r>
            <a:endParaRPr b="0" lang="en-US" sz="8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838080" y="1825560"/>
            <a:ext cx="10514160" cy="34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8800" spc="-1" strike="noStrike">
                <a:solidFill>
                  <a:srgbClr val="c00000"/>
                </a:solidFill>
                <a:latin typeface="Calibri"/>
                <a:ea typeface="DejaVu Sans"/>
              </a:rPr>
              <a:t>Thanks</a:t>
            </a:r>
            <a:endParaRPr b="0" lang="en-US" sz="8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c00000"/>
                </a:solidFill>
                <a:latin typeface="Calibri"/>
                <a:ea typeface="DejaVu Sans"/>
              </a:rPr>
              <a:t>Introduction: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 Cleaning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 Analysis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 Visualization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 Interpretation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3000" y="38160"/>
            <a:ext cx="10533240" cy="13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c00000"/>
                </a:solidFill>
                <a:latin typeface="Calibri"/>
                <a:ea typeface="DejaVu Sans"/>
              </a:rPr>
              <a:t>Data Cleaning and Analysis: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82880" y="1280160"/>
            <a:ext cx="11795760" cy="539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71000" y="-105840"/>
            <a:ext cx="10533240" cy="13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c00000"/>
                </a:solidFill>
                <a:latin typeface="Calibri"/>
                <a:ea typeface="DejaVu Sans"/>
              </a:rPr>
              <a:t>Data Cleaning and Analysis: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470240" y="1005840"/>
            <a:ext cx="9143640" cy="530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99000" y="-249840"/>
            <a:ext cx="10533240" cy="13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c00000"/>
                </a:solidFill>
                <a:latin typeface="Calibri"/>
                <a:ea typeface="DejaVu Sans"/>
              </a:rPr>
              <a:t>Data Cleaning and Analysis: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76040" y="738000"/>
            <a:ext cx="11877480" cy="613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99000" y="-249840"/>
            <a:ext cx="10533240" cy="13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c00000"/>
                </a:solidFill>
                <a:latin typeface="Calibri"/>
                <a:ea typeface="DejaVu Sans"/>
              </a:rPr>
              <a:t>Data Cleaning and Analysis: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27800" y="664200"/>
            <a:ext cx="11877480" cy="613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33240" y="456480"/>
            <a:ext cx="11877480" cy="61351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99000" y="-249840"/>
            <a:ext cx="10533240" cy="13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Data Visualization and </a:t>
            </a:r>
            <a:r>
              <a:rPr b="1" lang="en-US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Interpretation</a:t>
            </a:r>
            <a:r>
              <a:rPr b="1" lang="en-US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: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c00000"/>
                </a:solidFill>
                <a:latin typeface="Calibri"/>
                <a:ea typeface="DejaVu Sans"/>
              </a:rPr>
              <a:t>Conclusion: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690560"/>
            <a:ext cx="10514160" cy="448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Brussels is the most expensive region in Belgium for houses and apartment.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3"/>
          <p:cNvSpPr/>
          <p:nvPr/>
        </p:nvSpPr>
        <p:spPr>
          <a:xfrm>
            <a:off x="1463040" y="2152800"/>
            <a:ext cx="2376720" cy="16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2020-09-26T21:35:28Z</dcterms:created>
  <dc:creator>MS</dc:creator>
  <dc:description/>
  <dc:language>en-US</dc:language>
  <cp:lastModifiedBy/>
  <dcterms:modified xsi:type="dcterms:W3CDTF">2020-10-25T17:37:28Z</dcterms:modified>
  <cp:revision>11</cp:revision>
  <dc:subject/>
  <dc:title>Online Courses  on  Machine 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