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940080" y="5567907"/>
              <a:ext cx="7677130" cy="0"/>
            </a:xfrm>
            <a:custGeom>
              <a:avLst/>
              <a:pathLst>
                <a:path w="7677130" h="0">
                  <a:moveTo>
                    <a:pt x="0" y="0"/>
                  </a:moveTo>
                  <a:lnTo>
                    <a:pt x="7677130" y="0"/>
                  </a:lnTo>
                  <a:lnTo>
                    <a:pt x="76771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40080" y="4264842"/>
              <a:ext cx="7677130" cy="0"/>
            </a:xfrm>
            <a:custGeom>
              <a:avLst/>
              <a:pathLst>
                <a:path w="7677130" h="0">
                  <a:moveTo>
                    <a:pt x="0" y="0"/>
                  </a:moveTo>
                  <a:lnTo>
                    <a:pt x="7677130" y="0"/>
                  </a:lnTo>
                  <a:lnTo>
                    <a:pt x="76771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40080" y="2961777"/>
              <a:ext cx="7677130" cy="0"/>
            </a:xfrm>
            <a:custGeom>
              <a:avLst/>
              <a:pathLst>
                <a:path w="7677130" h="0">
                  <a:moveTo>
                    <a:pt x="0" y="0"/>
                  </a:moveTo>
                  <a:lnTo>
                    <a:pt x="7677130" y="0"/>
                  </a:lnTo>
                  <a:lnTo>
                    <a:pt x="76771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912714" y="1669789"/>
              <a:ext cx="0" cy="4056440"/>
            </a:xfrm>
            <a:custGeom>
              <a:avLst/>
              <a:pathLst>
                <a:path w="0"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3397653" y="1669789"/>
              <a:ext cx="0" cy="4056440"/>
            </a:xfrm>
            <a:custGeom>
              <a:avLst/>
              <a:pathLst>
                <a:path w="0"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4882591" y="1669789"/>
              <a:ext cx="0" cy="4056440"/>
            </a:xfrm>
            <a:custGeom>
              <a:avLst/>
              <a:pathLst>
                <a:path w="0"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6367529" y="1669789"/>
              <a:ext cx="0" cy="4056440"/>
            </a:xfrm>
            <a:custGeom>
              <a:avLst/>
              <a:pathLst>
                <a:path w="0"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7852467" y="1669789"/>
              <a:ext cx="0" cy="4056440"/>
            </a:xfrm>
            <a:custGeom>
              <a:avLst/>
              <a:pathLst>
                <a:path w="0"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40080" y="4916374"/>
              <a:ext cx="7677130" cy="0"/>
            </a:xfrm>
            <a:custGeom>
              <a:avLst/>
              <a:pathLst>
                <a:path w="7677130" h="0">
                  <a:moveTo>
                    <a:pt x="0" y="0"/>
                  </a:moveTo>
                  <a:lnTo>
                    <a:pt x="7677130" y="0"/>
                  </a:lnTo>
                  <a:lnTo>
                    <a:pt x="76771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940080" y="3613310"/>
              <a:ext cx="7677130" cy="0"/>
            </a:xfrm>
            <a:custGeom>
              <a:avLst/>
              <a:pathLst>
                <a:path w="7677130" h="0">
                  <a:moveTo>
                    <a:pt x="0" y="0"/>
                  </a:moveTo>
                  <a:lnTo>
                    <a:pt x="7677130" y="0"/>
                  </a:lnTo>
                  <a:lnTo>
                    <a:pt x="76771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940080" y="2310245"/>
              <a:ext cx="7677130" cy="0"/>
            </a:xfrm>
            <a:custGeom>
              <a:avLst/>
              <a:pathLst>
                <a:path w="7677130" h="0">
                  <a:moveTo>
                    <a:pt x="0" y="0"/>
                  </a:moveTo>
                  <a:lnTo>
                    <a:pt x="7677130" y="0"/>
                  </a:lnTo>
                  <a:lnTo>
                    <a:pt x="76771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170245" y="1669789"/>
              <a:ext cx="0" cy="4056440"/>
            </a:xfrm>
            <a:custGeom>
              <a:avLst/>
              <a:pathLst>
                <a:path w="0"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655183" y="1669789"/>
              <a:ext cx="0" cy="4056440"/>
            </a:xfrm>
            <a:custGeom>
              <a:avLst/>
              <a:pathLst>
                <a:path w="0"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140122" y="1669789"/>
              <a:ext cx="0" cy="4056440"/>
            </a:xfrm>
            <a:custGeom>
              <a:avLst/>
              <a:pathLst>
                <a:path w="0"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5625060" y="1669789"/>
              <a:ext cx="0" cy="4056440"/>
            </a:xfrm>
            <a:custGeom>
              <a:avLst/>
              <a:pathLst>
                <a:path w="0"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7109998" y="1669789"/>
              <a:ext cx="0" cy="4056440"/>
            </a:xfrm>
            <a:custGeom>
              <a:avLst/>
              <a:pathLst>
                <a:path w="0"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8594936" y="1669789"/>
              <a:ext cx="0" cy="4056440"/>
            </a:xfrm>
            <a:custGeom>
              <a:avLst/>
              <a:pathLst>
                <a:path w="0"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4412283" y="47612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4412283" y="47612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4946861" y="49827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4531078" y="47612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3729212" y="391425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3551019" y="482639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2422466" y="30021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5422041" y="53867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4946861" y="495670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3877706" y="459184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3461923" y="459184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3046140" y="38490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3313429" y="38490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2689755" y="38490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1264214" y="352333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1264214" y="339302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2541261" y="319756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7797943" y="533459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7203967" y="551701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8243424" y="53476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4560777" y="493064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2778851" y="42400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2689755" y="424001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2125479" y="300210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3877706" y="391425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6283306" y="533459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5897222" y="500882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7203967" y="472215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2867948" y="275452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4026199" y="391425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2630358" y="182934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4531078" y="477427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tx53"/>
            <p:cNvSpPr/>
            <p:nvPr/>
          </p:nvSpPr>
          <p:spPr>
            <a:xfrm>
              <a:off x="690983" y="4874683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690983" y="3571618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690983" y="2268499"/>
              <a:ext cx="1864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1108090" y="578716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2593028" y="578716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4077966" y="578716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5562904" y="578716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7047843" y="5787113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8532781" y="5787113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35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4642765" y="5923695"/>
              <a:ext cx="271760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mpg</a:t>
              </a:r>
            </a:p>
          </p:txBody>
        </p:sp>
        <p:sp>
          <p:nvSpPr>
            <p:cNvPr id="63" name="tx63"/>
            <p:cNvSpPr/>
            <p:nvPr/>
          </p:nvSpPr>
          <p:spPr>
            <a:xfrm rot="-5400000">
              <a:off x="485213" y="3634127"/>
              <a:ext cx="155388" cy="1277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hp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2023-08-05T10:44:16Z</dcterms:modified>
  <cp:category/>
</cp:coreProperties>
</file>