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40080" y="5567907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0080" y="4264842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0080" y="2961777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1271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9765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259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6752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85246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0080" y="4916374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0080" y="3613310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0080" y="2310245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7024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18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4012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2506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0999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9493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412283" y="476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412283" y="476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46861" y="4982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531078" y="476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29212" y="3914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51019" y="4826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2466" y="3002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22041" y="5386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46861" y="4956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77706" y="4591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461923" y="4591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46140" y="384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3429" y="384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89755" y="384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64214" y="352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64214" y="3393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41261" y="3197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97943" y="533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203967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43424" y="534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60777" y="4930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78851" y="42400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89755" y="42400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125479" y="3002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77706" y="3914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83306" y="533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97222" y="5008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203967" y="4722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67948" y="275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26199" y="3914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0358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31078" y="4774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90983" y="48746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90983" y="35716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90983" y="226849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0809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9302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7796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6290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47843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532781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42765" y="5923695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485213" y="3634127"/>
              <a:ext cx="155388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2023-08-05T10:58:15Z</dcterms:modified>
  <cp:category/>
</cp:coreProperties>
</file>