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12933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5329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7726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01237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5207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4917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314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711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108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4505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902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9299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1695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4092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489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48886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1283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3680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077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8474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0871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3268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5665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061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0458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855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5252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649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101553" y="5552067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101553" y="526179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01553" y="4971526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1101553" y="4681255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101553" y="439098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101553" y="4100714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1101553" y="381044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1101553" y="3520173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1101553" y="3229902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101553" y="293963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101553" y="2649361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101553" y="235909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101553" y="2068820"/>
              <a:ext cx="6855158" cy="0"/>
            </a:xfrm>
            <a:custGeom>
              <a:avLst/>
              <a:pathLst>
                <a:path w="6855158" h="0">
                  <a:moveTo>
                    <a:pt x="0" y="0"/>
                  </a:moveTo>
                  <a:lnTo>
                    <a:pt x="6855158" y="0"/>
                  </a:lnTo>
                  <a:lnTo>
                    <a:pt x="68551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17346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4131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6528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8925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21322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23719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261160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285129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309098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33306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35703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38100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40497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42894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452913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476882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500851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2482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487896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27587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967278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6206969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6446660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6686351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692604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7165732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405423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645114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884805" y="1894657"/>
              <a:ext cx="0" cy="3831571"/>
            </a:xfrm>
            <a:custGeom>
              <a:avLst/>
              <a:pathLst>
                <a:path w="0" h="3831571">
                  <a:moveTo>
                    <a:pt x="0" y="383157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570369" y="5421445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570369" y="5131174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810060" y="5131174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413151" y="4840904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810060" y="4840904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892533" y="455063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10060" y="4550633"/>
              <a:ext cx="383505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92533" y="4260363"/>
              <a:ext cx="1917526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810060" y="4260363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2611606" y="3970092"/>
              <a:ext cx="1198454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10060" y="3970092"/>
              <a:ext cx="31159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1413151" y="3679821"/>
              <a:ext cx="2396908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810060" y="3679821"/>
              <a:ext cx="2157217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851297" y="3389551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810060" y="3389551"/>
              <a:ext cx="1917526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570369" y="3099280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810060" y="3099280"/>
              <a:ext cx="479381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851297" y="2809010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10060" y="2809010"/>
              <a:ext cx="1438145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330678" y="2518739"/>
              <a:ext cx="479381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810060" y="2518739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851297" y="2228469"/>
              <a:ext cx="958763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810060" y="2228469"/>
              <a:ext cx="958763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570369" y="1938198"/>
              <a:ext cx="239690" cy="261243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810060" y="1938198"/>
              <a:ext cx="719072" cy="26124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tx99"/>
            <p:cNvSpPr/>
            <p:nvPr/>
          </p:nvSpPr>
          <p:spPr>
            <a:xfrm>
              <a:off x="815294" y="5487183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(3,4]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15294" y="5196912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(4,5]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815294" y="490664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(5,6]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815294" y="4616371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(6,7]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815294" y="432610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(7,8]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15294" y="4035830"/>
              <a:ext cx="22362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(8,9]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753139" y="3745559"/>
              <a:ext cx="2857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(9,10]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90983" y="3455289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(10,11]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90983" y="3165018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(11,12]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690983" y="287474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(12,13]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90983" y="2584477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(13,14]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90983" y="229420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(14,15]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90983" y="2003936"/>
              <a:ext cx="34794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(15,16]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11130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350996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62176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861455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101146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340837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580528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820219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059910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3299601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3539292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778982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4018673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4258364" y="5788532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4498055" y="5787113"/>
              <a:ext cx="6215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4737746" y="5788859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4977437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217128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456819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56965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593620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6144813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384504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624195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6863886" y="5787113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7103577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7343268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7582959" y="5787168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7822649" y="5788532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478689" y="5927174"/>
              <a:ext cx="100886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5400000">
              <a:off x="141863" y="3744891"/>
              <a:ext cx="838745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 (années)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65479" y="3502782"/>
              <a:ext cx="31841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Sexe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8174479" y="369948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174479" y="391893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tx146"/>
            <p:cNvSpPr/>
            <p:nvPr/>
          </p:nvSpPr>
          <p:spPr>
            <a:xfrm>
              <a:off x="8454524" y="3760210"/>
              <a:ext cx="68267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8454524" y="397966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1101553" y="1633854"/>
              <a:ext cx="1435008" cy="1559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Pyramide des âges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2023-08-10T20:19:42Z</dcterms:modified>
  <cp:category/>
</cp:coreProperties>
</file>