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24507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47872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71236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94601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417965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141330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864695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588059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311424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3034789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758153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481518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84169" y="2204883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84169" y="1928247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966629" y="241058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966629" y="243363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966629" y="24566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966629" y="24566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966629" y="24566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991455" y="2619836"/>
              <a:ext cx="0" cy="1314017"/>
            </a:xfrm>
            <a:custGeom>
              <a:avLst/>
              <a:pathLst>
                <a:path w="0" h="1314017">
                  <a:moveTo>
                    <a:pt x="0" y="13140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991455" y="4855971"/>
              <a:ext cx="0" cy="691588"/>
            </a:xfrm>
            <a:custGeom>
              <a:avLst/>
              <a:pathLst>
                <a:path w="0" h="691588">
                  <a:moveTo>
                    <a:pt x="0" y="0"/>
                  </a:moveTo>
                  <a:lnTo>
                    <a:pt x="0" y="69158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674401" y="3933854"/>
              <a:ext cx="2634107" cy="922117"/>
            </a:xfrm>
            <a:custGeom>
              <a:avLst/>
              <a:pathLst>
                <a:path w="2634107" h="922117">
                  <a:moveTo>
                    <a:pt x="0" y="0"/>
                  </a:moveTo>
                  <a:lnTo>
                    <a:pt x="0" y="922117"/>
                  </a:lnTo>
                  <a:lnTo>
                    <a:pt x="2634107" y="922117"/>
                  </a:lnTo>
                  <a:lnTo>
                    <a:pt x="263410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74401" y="4441018"/>
              <a:ext cx="2634107" cy="0"/>
            </a:xfrm>
            <a:custGeom>
              <a:avLst/>
              <a:pathLst>
                <a:path w="2634107" h="0">
                  <a:moveTo>
                    <a:pt x="0" y="0"/>
                  </a:moveTo>
                  <a:lnTo>
                    <a:pt x="263410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503598" y="2089618"/>
              <a:ext cx="0" cy="576323"/>
            </a:xfrm>
            <a:custGeom>
              <a:avLst/>
              <a:pathLst>
                <a:path w="0" h="576323">
                  <a:moveTo>
                    <a:pt x="0" y="5763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503598" y="3864695"/>
              <a:ext cx="0" cy="1314017"/>
            </a:xfrm>
            <a:custGeom>
              <a:avLst/>
              <a:pathLst>
                <a:path w="0" h="1314017">
                  <a:moveTo>
                    <a:pt x="0" y="0"/>
                  </a:moveTo>
                  <a:lnTo>
                    <a:pt x="0" y="131401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186544" y="2665942"/>
              <a:ext cx="2634107" cy="1198753"/>
            </a:xfrm>
            <a:custGeom>
              <a:avLst/>
              <a:pathLst>
                <a:path w="2634107" h="1198753">
                  <a:moveTo>
                    <a:pt x="0" y="0"/>
                  </a:moveTo>
                  <a:lnTo>
                    <a:pt x="0" y="1198753"/>
                  </a:lnTo>
                  <a:lnTo>
                    <a:pt x="2634107" y="1198753"/>
                  </a:lnTo>
                  <a:lnTo>
                    <a:pt x="263410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186544" y="3472795"/>
              <a:ext cx="2634107" cy="0"/>
            </a:xfrm>
            <a:custGeom>
              <a:avLst/>
              <a:pathLst>
                <a:path w="2634107" h="0">
                  <a:moveTo>
                    <a:pt x="0" y="0"/>
                  </a:moveTo>
                  <a:lnTo>
                    <a:pt x="263410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752277" y="5483598"/>
              <a:ext cx="63568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52277" y="5206683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52277" y="49285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52277" y="465475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52277" y="4375326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52277" y="409869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8709" y="382205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3546815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88709" y="3270180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88709" y="2992094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8709" y="271690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88709" y="243887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88709" y="216224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88709" y="1887003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846211" y="55245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46211" y="52478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49712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46946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44179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41413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46211" y="38646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6211" y="35880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46211" y="33114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46211" y="30347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46211" y="27581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46211" y="24815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46211" y="22048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46211" y="19282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84169" y="5720457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99145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503598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785012" y="5789283"/>
              <a:ext cx="412886" cy="81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correcte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297127" y="5766066"/>
              <a:ext cx="412942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precaire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521711" y="5907496"/>
              <a:ext cx="451631" cy="116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etat_bd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467568" y="3771553"/>
              <a:ext cx="218839" cy="94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84169" y="1636527"/>
              <a:ext cx="328990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état bucco-dentaire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2023-08-07T12:26:24Z</dcterms:modified>
  <cp:category/>
</cp:coreProperties>
</file>