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  <a:lnTo>
                    <a:pt x="772671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66629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966629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966629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966629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966629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991455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991455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674401" y="4544757"/>
              <a:ext cx="2634107" cy="645482"/>
            </a:xfrm>
            <a:custGeom>
              <a:avLst/>
              <a:pathLst>
                <a:path w="2634107" h="645482">
                  <a:moveTo>
                    <a:pt x="0" y="0"/>
                  </a:moveTo>
                  <a:lnTo>
                    <a:pt x="0" y="645482"/>
                  </a:lnTo>
                  <a:lnTo>
                    <a:pt x="2634107" y="645482"/>
                  </a:lnTo>
                  <a:lnTo>
                    <a:pt x="26341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674401" y="4994289"/>
              <a:ext cx="2634107" cy="0"/>
            </a:xfrm>
            <a:custGeom>
              <a:avLst/>
              <a:pathLst>
                <a:path w="2634107" h="0">
                  <a:moveTo>
                    <a:pt x="0" y="0"/>
                  </a:moveTo>
                  <a:lnTo>
                    <a:pt x="26341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6478772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503598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503598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5186544" y="3622639"/>
              <a:ext cx="2634107" cy="1014329"/>
            </a:xfrm>
            <a:custGeom>
              <a:avLst/>
              <a:pathLst>
                <a:path w="2634107" h="1014329">
                  <a:moveTo>
                    <a:pt x="0" y="0"/>
                  </a:moveTo>
                  <a:lnTo>
                    <a:pt x="0" y="1014329"/>
                  </a:lnTo>
                  <a:lnTo>
                    <a:pt x="2634107" y="1014329"/>
                  </a:lnTo>
                  <a:lnTo>
                    <a:pt x="26341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186544" y="4141330"/>
              <a:ext cx="2634107" cy="0"/>
            </a:xfrm>
            <a:custGeom>
              <a:avLst/>
              <a:pathLst>
                <a:path w="2634107" h="0">
                  <a:moveTo>
                    <a:pt x="0" y="0"/>
                  </a:moveTo>
                  <a:lnTo>
                    <a:pt x="26341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7726715" cy="0"/>
            </a:xfrm>
            <a:custGeom>
              <a:avLst/>
              <a:pathLst>
                <a:path w="7726715" h="0">
                  <a:moveTo>
                    <a:pt x="0" y="0"/>
                  </a:moveTo>
                  <a:lnTo>
                    <a:pt x="772671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99145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650359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95967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471814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179499" y="5904334"/>
              <a:ext cx="113605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factor(odf_prechir)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67568" y="3771553"/>
              <a:ext cx="218839" cy="940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2023-08-07T12:26:23Z</dcterms:modified>
  <cp:category/>
</cp:coreProperties>
</file>