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91455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91455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74401" y="2674417"/>
              <a:ext cx="2634107" cy="1334867"/>
            </a:xfrm>
            <a:custGeom>
              <a:avLst/>
              <a:pathLst>
                <a:path w="2634107" h="1334867">
                  <a:moveTo>
                    <a:pt x="0" y="0"/>
                  </a:moveTo>
                  <a:lnTo>
                    <a:pt x="0" y="1334867"/>
                  </a:lnTo>
                  <a:lnTo>
                    <a:pt x="2634107" y="1334867"/>
                  </a:lnTo>
                  <a:lnTo>
                    <a:pt x="26341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74401" y="3182938"/>
              <a:ext cx="2634107" cy="0"/>
            </a:xfrm>
            <a:custGeom>
              <a:avLst/>
              <a:pathLst>
                <a:path w="2634107" h="0">
                  <a:moveTo>
                    <a:pt x="0" y="0"/>
                  </a:moveTo>
                  <a:lnTo>
                    <a:pt x="26341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78772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478772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78772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03598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03598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186544" y="4193623"/>
              <a:ext cx="2634107" cy="750068"/>
            </a:xfrm>
            <a:custGeom>
              <a:avLst/>
              <a:pathLst>
                <a:path w="2634107" h="750068">
                  <a:moveTo>
                    <a:pt x="0" y="0"/>
                  </a:moveTo>
                  <a:lnTo>
                    <a:pt x="0" y="750068"/>
                  </a:lnTo>
                  <a:lnTo>
                    <a:pt x="2634107" y="750068"/>
                  </a:lnTo>
                  <a:lnTo>
                    <a:pt x="26341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86544" y="4594083"/>
              <a:ext cx="2634107" cy="0"/>
            </a:xfrm>
            <a:custGeom>
              <a:avLst/>
              <a:pathLst>
                <a:path w="2634107" h="0">
                  <a:moveTo>
                    <a:pt x="0" y="0"/>
                  </a:moveTo>
                  <a:lnTo>
                    <a:pt x="26341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9145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50359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95967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71814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299399" y="5907496"/>
              <a:ext cx="896255" cy="116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compliance_ttt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67568" y="3771553"/>
              <a:ext cx="218839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2023-08-07T12:26:24Z</dcterms:modified>
  <cp:category/>
</cp:coreProperties>
</file>