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729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678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627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576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35253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04742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74231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43719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132086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2826973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521861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216748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  <a:lnTo>
                    <a:pt x="655925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673057" y="2089618"/>
              <a:ext cx="0" cy="584798"/>
            </a:xfrm>
            <a:custGeom>
              <a:avLst/>
              <a:pathLst>
                <a:path w="0" h="584798">
                  <a:moveTo>
                    <a:pt x="0" y="58479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673057" y="4009284"/>
              <a:ext cx="0" cy="902624"/>
            </a:xfrm>
            <a:custGeom>
              <a:avLst/>
              <a:pathLst>
                <a:path w="0" h="902624">
                  <a:moveTo>
                    <a:pt x="0" y="0"/>
                  </a:moveTo>
                  <a:lnTo>
                    <a:pt x="0" y="9026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1555002" y="2674417"/>
              <a:ext cx="2236109" cy="1334867"/>
            </a:xfrm>
            <a:custGeom>
              <a:avLst/>
              <a:pathLst>
                <a:path w="2236109" h="1334867">
                  <a:moveTo>
                    <a:pt x="0" y="0"/>
                  </a:moveTo>
                  <a:lnTo>
                    <a:pt x="0" y="1334867"/>
                  </a:lnTo>
                  <a:lnTo>
                    <a:pt x="2236109" y="1334867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555002" y="3182938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5629711" y="2700443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5629711" y="2497035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5629711" y="2802147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54537" y="3132086"/>
              <a:ext cx="0" cy="1061537"/>
            </a:xfrm>
            <a:custGeom>
              <a:avLst/>
              <a:pathLst>
                <a:path w="0" h="1061537">
                  <a:moveTo>
                    <a:pt x="0" y="106153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54537" y="4943691"/>
              <a:ext cx="0" cy="603868"/>
            </a:xfrm>
            <a:custGeom>
              <a:avLst/>
              <a:pathLst>
                <a:path w="0" h="603868">
                  <a:moveTo>
                    <a:pt x="0" y="0"/>
                  </a:moveTo>
                  <a:lnTo>
                    <a:pt x="0" y="6038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4536482" y="4193623"/>
              <a:ext cx="2236109" cy="750068"/>
            </a:xfrm>
            <a:custGeom>
              <a:avLst/>
              <a:pathLst>
                <a:path w="2236109" h="750068">
                  <a:moveTo>
                    <a:pt x="0" y="0"/>
                  </a:moveTo>
                  <a:lnTo>
                    <a:pt x="0" y="750068"/>
                  </a:lnTo>
                  <a:lnTo>
                    <a:pt x="2236109" y="750068"/>
                  </a:lnTo>
                  <a:lnTo>
                    <a:pt x="2236109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536482" y="4594083"/>
              <a:ext cx="2236109" cy="0"/>
            </a:xfrm>
            <a:custGeom>
              <a:avLst/>
              <a:pathLst>
                <a:path w="2236109" h="0">
                  <a:moveTo>
                    <a:pt x="0" y="0"/>
                  </a:moveTo>
                  <a:lnTo>
                    <a:pt x="223610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752277" y="5531798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5225234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492291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4615009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43098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400478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3701067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3395954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3089391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78572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4792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217410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1" name="pl41"/>
            <p:cNvSpPr/>
            <p:nvPr/>
          </p:nvSpPr>
          <p:spPr>
            <a:xfrm>
              <a:off x="846211" y="5572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846211" y="52678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846211" y="49627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46211" y="46576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46211" y="43525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846211" y="4047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46211" y="374231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846211" y="343719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31320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2826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25218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221674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84169" y="5720457"/>
              <a:ext cx="6559255" cy="0"/>
            </a:xfrm>
            <a:custGeom>
              <a:avLst/>
              <a:pathLst>
                <a:path w="6559255" h="0">
                  <a:moveTo>
                    <a:pt x="0" y="0"/>
                  </a:moveTo>
                  <a:lnTo>
                    <a:pt x="655925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267305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56545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2641273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622752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803881" y="5906008"/>
              <a:ext cx="719832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595255" y="3414678"/>
              <a:ext cx="1015629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1"/>
            <p:cNvSpPr/>
            <p:nvPr/>
          </p:nvSpPr>
          <p:spPr>
            <a:xfrm>
              <a:off x="7671170" y="3474706"/>
              <a:ext cx="863798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Compliance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671170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7780898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7780898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698602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7698602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671170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7780898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7780898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7698602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7698602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7966542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966542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84169" y="1636527"/>
              <a:ext cx="305281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compliance ODF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2023-08-16T10:44:15Z</dcterms:modified>
  <cp:category/>
</cp:coreProperties>
</file>