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30101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2667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35233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37800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43080" y="37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26119" y="3768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089306" y="4334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730840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283223" y="437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773580" y="4155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314692" y="4185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764268" y="4754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57367" y="501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142170" y="292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67307" y="4503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05000" y="2234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8628" y="2375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55473" y="2529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07908" y="3759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737479" y="3293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89933" y="2999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238304" y="27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902033" y="2369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97195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00390" y="4255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60608" y="2992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47627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74027" y="5171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29634" y="3172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230647" y="2446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0295" y="358862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88709" y="525569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428135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6771" y="330702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26771" y="233268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22337" y="5301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22337" y="43266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22337" y="33523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22337" y="237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7188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533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3483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31631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76536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62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307703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18917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60295" y="1671774"/>
              <a:ext cx="402098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2023-08-16T10:44:20Z</dcterms:modified>
  <cp:category/>
</cp:coreProperties>
</file>