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023863" y="5506887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23863" y="5277019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23863" y="5047151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23863" y="4817284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23863" y="4587416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23863" y="4357548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23863" y="4127680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023863" y="3897812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023863" y="3667944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023863" y="3438077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023863" y="3208209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023863" y="2978341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023863" y="2748473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023863" y="2518605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023863" y="2288737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023863" y="2058870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879272" y="47790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343901" y="55227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559974" y="45451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146403" y="49302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816448" y="49828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890002" y="45321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094604" y="429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798985" y="45994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552648" y="45213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638115" y="45207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088907" y="44983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949348" y="4560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579213" y="2064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880382" y="47723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476505" y="45582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327326" y="45456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143591" y="4629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809715" y="45840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415827" y="44393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8241194" y="45454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914051" y="45518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994782" y="46644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771162" y="46088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921229" y="44680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520163" y="45519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000998" y="46072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023863" y="4558825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023863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688709" y="5461569"/>
              <a:ext cx="266830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88709" y="5231701"/>
              <a:ext cx="266830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88709" y="5001833"/>
              <a:ext cx="266830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52277" y="4771965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90340" y="4542098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90340" y="4312230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726771" y="4082362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726771" y="3852494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26771" y="3622626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26771" y="3392758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26771" y="3162891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26771" y="2933023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26771" y="2703155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26771" y="2473287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26771" y="2243419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26771" y="2013551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985905" y="550688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985905" y="527701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985905" y="504715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985905" y="481728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985905" y="458741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985905" y="435754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985905" y="412768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985905" y="389781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985905" y="366794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985905" y="343807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985905" y="320820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985905" y="297834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985905" y="27484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985905" y="251860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985905" y="228873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985905" y="205887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023863" y="5720457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256822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78814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7008065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2536440" y="5786995"/>
              <a:ext cx="63568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756360" y="578705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6976281" y="578705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111587" y="5929572"/>
              <a:ext cx="1411572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of measurements</a:t>
              </a:r>
            </a:p>
          </p:txBody>
        </p:sp>
        <p:sp>
          <p:nvSpPr>
            <p:cNvPr id="89" name="tx89"/>
            <p:cNvSpPr/>
            <p:nvPr/>
          </p:nvSpPr>
          <p:spPr>
            <a:xfrm rot="-5400000">
              <a:off x="-617791" y="3758996"/>
              <a:ext cx="236444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Difference as a percentage of the mean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1023863" y="1671774"/>
              <a:ext cx="3576228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HCRDL measurements: Bland-Altman Plot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2023-08-16T10:44:23Z</dcterms:modified>
  <cp:category/>
</cp:coreProperties>
</file>