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60404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3585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11312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6766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62220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7673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3127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8581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4035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39489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14943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039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6585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4130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16759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192212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608691" y="3385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46102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241194" y="2714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48566" y="2530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20725" y="4316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20682" y="2124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29712" y="4058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75632" y="4874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0766" y="5147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90498" y="2238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48097" y="2653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743643" y="2365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74944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43901" y="2594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69445" y="3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6171" y="3132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42706" y="2829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65208" y="3080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62944" y="3121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5091" y="30919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12969" y="3429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96860" y="308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19690" y="333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16979" y="2899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55775" y="3147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352397" y="4155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32904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558726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2277" y="53132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2277" y="506780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82234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2277" y="457688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52277" y="433142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085960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384049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359503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3349577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90340" y="310411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0340" y="28586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0340" y="261319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90340" y="236773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0340" y="212227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90340" y="187681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604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358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1131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676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6222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767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312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858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403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3948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1494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03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6585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4130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1675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19221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1272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732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338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3944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480937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441509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20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330869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23863" y="1671774"/>
              <a:ext cx="361572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2023-08-16T10:44:22Z</dcterms:modified>
  <cp:category/>
</cp:coreProperties>
</file>