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46973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514620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482267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4499151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0295" y="417562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0295" y="385209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0295" y="352856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0295" y="3205042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0295" y="288151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0295" y="255798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0295" y="223445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599895" y="480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57515" y="4497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38011" y="3610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83581" y="3519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44621" y="425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95190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00058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73330" y="2115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13941" y="3833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93170" y="4220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8530" y="3111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238304" y="37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83223" y="5317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47085" y="3959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77838" y="405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48957" y="4237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15741" y="4125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61950" y="4127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819537" y="3999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68298" y="4395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72920" y="4071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4728" y="358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82787" y="4073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6168" y="4180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62628" y="415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88499" y="4300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60295" y="401853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88709" y="542441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510088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477736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445383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6771" y="413030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26771" y="380677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6771" y="348325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26771" y="315972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6771" y="283619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6771" y="251266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6771" y="218914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22337" y="54697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22337" y="514620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22337" y="48226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22337" y="4499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22337" y="41756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22337" y="38520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22337" y="3528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22337" y="32050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22337" y="2881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2337" y="25579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22337" y="22344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437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9881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332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6767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632592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335242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069677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804111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60295" y="1674031"/>
              <a:ext cx="3467534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2023-08-16T10:44:21Z</dcterms:modified>
  <cp:category/>
</cp:coreProperties>
</file>