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119187" y="570543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119187" y="552613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119187" y="534682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119187" y="5167522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119187" y="498821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119187" y="480891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119187" y="46296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119187" y="445030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119187" y="427099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119187" y="4091693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19187" y="391238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119187" y="373308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119187" y="355377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119187" y="337447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119187" y="3195169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119187" y="3015864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1119187" y="283656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1119187" y="265725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119187" y="247795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119187" y="2298645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119187" y="2119340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119187" y="1940036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6083961" y="42686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643585" y="4511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8245527" y="526045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51138" y="455577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838969" y="54809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83725" y="52686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6396760" y="46380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52839" y="42769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732459" y="47905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705127" y="39511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4976553" y="5444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588342" y="450027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310351" y="435452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371711" y="46685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7119354" y="50039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6937968" y="47527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6269864" y="35582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6708977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6223398" y="46907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4964227" y="4707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434893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56060" y="3898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3240060" y="4155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5555245" y="37441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6495875" y="49622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6863726" y="4518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1119187" y="4546008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111918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688709" y="5660118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-1.75%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88709" y="548081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-1.50%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688709" y="530150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-1.25%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8709" y="512220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-1.00%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88709" y="4942899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4763594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4584290"/>
              <a:ext cx="362154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771" y="440498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0.00%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26771" y="422568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26771" y="404637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726771" y="3867070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0.75%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26771" y="3687765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1.00%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26771" y="350846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1.25%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26771" y="332915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26771" y="314985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726771" y="2970546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2.00%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726771" y="2791241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2.25%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26771" y="261193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6771" y="243263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2.75%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26771" y="225332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3.00%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6771" y="2074022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726771" y="1894717"/>
              <a:ext cx="324091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3.50%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1081229" y="57054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1081229" y="552613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1081229" y="534682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1081229" y="516752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81229" y="49882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1081229" y="4808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1081229" y="462960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1081229" y="445030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1081229" y="42709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1081229" y="409169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1081229" y="39123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081229" y="37330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1081229" y="35537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1081229" y="337447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1081229" y="31951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1081229" y="301586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1081229" y="2836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1081229" y="26572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1081229" y="24779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1081229" y="22986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1081229" y="211934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1081229" y="1940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119187" y="5720457"/>
              <a:ext cx="7491697" cy="0"/>
            </a:xfrm>
            <a:custGeom>
              <a:avLst/>
              <a:pathLst>
                <a:path w="7491697" h="0">
                  <a:moveTo>
                    <a:pt x="0" y="0"/>
                  </a:moveTo>
                  <a:lnTo>
                    <a:pt x="749169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49030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310797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4725648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634331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96098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5"/>
            <p:cNvSpPr/>
            <p:nvPr/>
          </p:nvSpPr>
          <p:spPr>
            <a:xfrm>
              <a:off x="1394957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3012626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4630295" y="578705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750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21618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833850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1250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159249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9187" y="1671774"/>
              <a:ext cx="405067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Graft volume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2023-08-16T10:44:21Z</dcterms:modified>
  <cp:category/>
</cp:coreProperties>
</file>