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231443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43600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3488648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2617250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5619157" y="37968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7271294" y="36232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3379866" y="41864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3201533" y="3976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6436508" y="39684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6735338" y="48261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8322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865782" y="5422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8238304" y="50411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217451" y="35090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6051395" y="5451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357663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40410" y="52002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0295" y="4377945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688709" y="518612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4314727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26771" y="344332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26771" y="257193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922337" y="523144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2337" y="4360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22337" y="3488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22337" y="26172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1344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36408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147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65344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5975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3913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513671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1998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526305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8032623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960295" y="1636527"/>
              <a:ext cx="5087788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Cleft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2023-08-16T10:44:25Z</dcterms:modified>
  <cp:category/>
</cp:coreProperties>
</file>