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055619" y="5536192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55619" y="4248291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5619" y="2960390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7071208" y="3188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8242637" y="39486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6091157" y="369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787542" y="367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659103" y="37737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374214" y="2225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843704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783335" y="3382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968783" y="4443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081655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437360" y="47614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883706" y="29993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16317" y="3200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55619" y="3630429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05561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688709" y="5490874"/>
              <a:ext cx="298586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26771" y="4202973"/>
              <a:ext cx="260523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26771" y="2915072"/>
              <a:ext cx="260523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017661" y="55361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017661" y="42482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17661" y="296039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55619" y="5720457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423573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07509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2660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37812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02964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328221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79738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31255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5098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902504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27465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055619" y="1636527"/>
              <a:ext cx="5117479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Pilot study - Graft volume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2023-08-16T10:44:26Z</dcterms:modified>
  <cp:category/>
</cp:coreProperties>
</file>