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281564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5015569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749573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483578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4217582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951587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685591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3419596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3153600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887605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7737" y="2621609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7737" y="2355613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7737" y="2089618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71074" y="3313197"/>
              <a:ext cx="2748487" cy="223436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222586" y="3765390"/>
              <a:ext cx="2748487" cy="17821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23892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97292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706878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44093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41749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90894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6429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33769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311096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844965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88709" y="257897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23129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2046923"/>
              <a:ext cx="190704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52815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50155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47495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44835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42175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39515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36855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09779" y="34195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9779" y="31536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09779" y="28876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09779" y="26216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09779" y="23556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9779" y="20896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47737" y="5720457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968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34531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491990" y="5787441"/>
              <a:ext cx="209680" cy="83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56383" y="5785934"/>
              <a:ext cx="177868" cy="84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32712" y="3773134"/>
              <a:ext cx="91715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146241" y="3414678"/>
              <a:ext cx="1464643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222156" y="3472697"/>
              <a:ext cx="131281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Agénésie dentaire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222156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231156" y="371667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222156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231156" y="393612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517527" y="3765763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17527" y="398337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47737" y="1636527"/>
              <a:ext cx="153161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Agénésie 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2023-08-16T10:44:17Z</dcterms:modified>
  <cp:category/>
</cp:coreProperties>
</file>