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4" Type="http://schemas.openxmlformats.org/officeDocument/2006/relationships/extended-properties" Target="docProps/app.xml"/>
<Relationship Id="rId1" Type="http://schemas.openxmlformats.org/officeDocument/2006/relationships/officeDocument" Target="ppt/presentation.xml"/>
<Relationship Id="rId2" Type="http://schemas.openxmlformats.org/package/2006/relationships/metadata/thumbnail" Target="docProps/thumbnail.jpeg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tags" Target="tags/tag1.xml"/>
<Relationship Id="rId4" Type="http://schemas.openxmlformats.org/officeDocument/2006/relationships/presProps" Target="presProps.xml"/>
<Relationship Id="rId5" Type="http://schemas.openxmlformats.org/officeDocument/2006/relationships/viewProps" Target="viewProps.xml"/>
<Relationship Id="rId6" Type="http://schemas.openxmlformats.org/officeDocument/2006/relationships/theme" Target="theme/theme1.xml"/>
<Relationship Id="rId7" Type="http://schemas.openxmlformats.org/officeDocument/2006/relationships/tableStyles" Target="tableStyles.xml"/>
<Relationship Id="rId1" Type="http://schemas.openxmlformats.org/officeDocument/2006/relationships/slideMaster" Target="slideMasters/slideMaster1.xml"/>
<Relationship Id="rId2" Type="http://schemas.openxmlformats.org/officeDocument/2006/relationships/printerSettings" Target="printerSettings/printerSettings1.bin"/>
<Relationship Id="rId8" Type="http://schemas.openxmlformats.org/officeDocument/2006/relationships/slide" Target="slides/slide1.xml"/>
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 xmlns:pic="http://schemas.openxmlformats.org/drawingml/2006/picture">
        <p:nvGrpSpPr>
          <p:cNvPr id="2" name="Content Placeholder 2"/>
          <p:cNvGrpSpPr/>
          <p:nvPr/>
        </p:nvGrpSpPr>
        <p:grpSpPr>
          <a:xfrm>
            <a:off x="457200" y="1600200"/>
            <a:ext cx="8229600" cy="4525963"/>
            <a:chOff x="457200" y="1600200"/>
            <a:chExt cx="8229600" cy="4525963"/>
          </a:xfrm>
        </p:grpSpPr>
        <p:sp>
          <p:nvSpPr>
            <p:cNvPr id="3" name="rc3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" name="rc4"/>
            <p:cNvSpPr/>
            <p:nvPr/>
          </p:nvSpPr>
          <p:spPr>
            <a:xfrm>
              <a:off x="457200" y="1600200"/>
              <a:ext cx="8229600" cy="4525962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4782" cap="rnd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pl5"/>
            <p:cNvSpPr/>
            <p:nvPr/>
          </p:nvSpPr>
          <p:spPr>
            <a:xfrm>
              <a:off x="947737" y="554756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6" name="pl6"/>
            <p:cNvSpPr/>
            <p:nvPr/>
          </p:nvSpPr>
          <p:spPr>
            <a:xfrm>
              <a:off x="947737" y="519827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7" name="pl7"/>
            <p:cNvSpPr/>
            <p:nvPr/>
          </p:nvSpPr>
          <p:spPr>
            <a:xfrm>
              <a:off x="947737" y="484898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8" name="pl8"/>
            <p:cNvSpPr/>
            <p:nvPr/>
          </p:nvSpPr>
          <p:spPr>
            <a:xfrm>
              <a:off x="947737" y="449969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9" name="pl9"/>
            <p:cNvSpPr/>
            <p:nvPr/>
          </p:nvSpPr>
          <p:spPr>
            <a:xfrm>
              <a:off x="947737" y="4150412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0" name="pl10"/>
            <p:cNvSpPr/>
            <p:nvPr/>
          </p:nvSpPr>
          <p:spPr>
            <a:xfrm>
              <a:off x="947737" y="3801125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1" name="pl11"/>
            <p:cNvSpPr/>
            <p:nvPr/>
          </p:nvSpPr>
          <p:spPr>
            <a:xfrm>
              <a:off x="947737" y="345183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2" name="pl12"/>
            <p:cNvSpPr/>
            <p:nvPr/>
          </p:nvSpPr>
          <p:spPr>
            <a:xfrm>
              <a:off x="947737" y="3102550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3" name="pl13"/>
            <p:cNvSpPr/>
            <p:nvPr/>
          </p:nvSpPr>
          <p:spPr>
            <a:xfrm>
              <a:off x="947737" y="2753263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4" name="pl14"/>
            <p:cNvSpPr/>
            <p:nvPr/>
          </p:nvSpPr>
          <p:spPr>
            <a:xfrm>
              <a:off x="947737" y="2403976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5" name="pl15"/>
            <p:cNvSpPr/>
            <p:nvPr/>
          </p:nvSpPr>
          <p:spPr>
            <a:xfrm>
              <a:off x="947737" y="2054689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  <a:lnTo>
                    <a:pt x="7663147" y="0"/>
                  </a:lnTo>
                </a:path>
              </a:pathLst>
            </a:custGeom>
            <a:ln w="14782" cap="flat">
              <a:solidFill>
                <a:srgbClr val="BEBEBE">
                  <a:alpha val="100000"/>
                </a:srgbClr>
              </a:solidFill>
              <a:prstDash val="dot"/>
              <a:round/>
            </a:ln>
          </p:spPr>
          <p:txBody>
            <a:bodyPr/>
            <a:lstStyle/>
            <a:p/>
          </p:txBody>
        </p:sp>
        <p:sp>
          <p:nvSpPr>
            <p:cNvPr id="16" name="rc16"/>
            <p:cNvSpPr/>
            <p:nvPr/>
          </p:nvSpPr>
          <p:spPr>
            <a:xfrm>
              <a:off x="1296062" y="3731267"/>
              <a:ext cx="1062686" cy="1816292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7" name="rc17"/>
            <p:cNvSpPr/>
            <p:nvPr/>
          </p:nvSpPr>
          <p:spPr>
            <a:xfrm>
              <a:off x="2476824" y="2089618"/>
              <a:ext cx="1062686" cy="3457941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8" name="rc18"/>
            <p:cNvSpPr/>
            <p:nvPr/>
          </p:nvSpPr>
          <p:spPr>
            <a:xfrm>
              <a:off x="3657587" y="5233201"/>
              <a:ext cx="1062686" cy="31435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9" name="rc19"/>
            <p:cNvSpPr/>
            <p:nvPr/>
          </p:nvSpPr>
          <p:spPr>
            <a:xfrm>
              <a:off x="4838349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0" name="rc20"/>
            <p:cNvSpPr/>
            <p:nvPr/>
          </p:nvSpPr>
          <p:spPr>
            <a:xfrm>
              <a:off x="7199873" y="5512631"/>
              <a:ext cx="1062686" cy="34928"/>
            </a:xfrm>
            <a:prstGeom prst="rect">
              <a:avLst/>
            </a:prstGeom>
            <a:solidFill>
              <a:srgbClr val="595959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21" name="pl21"/>
            <p:cNvSpPr/>
            <p:nvPr/>
          </p:nvSpPr>
          <p:spPr>
            <a:xfrm>
              <a:off x="947737" y="1916721"/>
              <a:ext cx="0" cy="3803736"/>
            </a:xfrm>
            <a:custGeom>
              <a:avLst/>
              <a:pathLst>
                <a:path w="0" h="3803736">
                  <a:moveTo>
                    <a:pt x="0" y="3803736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tx22"/>
            <p:cNvSpPr/>
            <p:nvPr/>
          </p:nvSpPr>
          <p:spPr>
            <a:xfrm>
              <a:off x="815845" y="550492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0</a:t>
              </a:r>
            </a:p>
          </p:txBody>
        </p:sp>
        <p:sp>
          <p:nvSpPr>
            <p:cNvPr id="23" name="tx23"/>
            <p:cNvSpPr/>
            <p:nvPr/>
          </p:nvSpPr>
          <p:spPr>
            <a:xfrm>
              <a:off x="752277" y="5155633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</a:t>
              </a:r>
            </a:p>
          </p:txBody>
        </p:sp>
        <p:sp>
          <p:nvSpPr>
            <p:cNvPr id="24" name="tx24"/>
            <p:cNvSpPr/>
            <p:nvPr/>
          </p:nvSpPr>
          <p:spPr>
            <a:xfrm>
              <a:off x="752277" y="4806346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20</a:t>
              </a:r>
            </a:p>
          </p:txBody>
        </p:sp>
        <p:sp>
          <p:nvSpPr>
            <p:cNvPr id="25" name="tx25"/>
            <p:cNvSpPr/>
            <p:nvPr/>
          </p:nvSpPr>
          <p:spPr>
            <a:xfrm>
              <a:off x="752277" y="4457004"/>
              <a:ext cx="127136" cy="8360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30</a:t>
              </a:r>
            </a:p>
          </p:txBody>
        </p:sp>
        <p:sp>
          <p:nvSpPr>
            <p:cNvPr id="26" name="tx26"/>
            <p:cNvSpPr/>
            <p:nvPr/>
          </p:nvSpPr>
          <p:spPr>
            <a:xfrm>
              <a:off x="752277" y="4107772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40</a:t>
              </a:r>
            </a:p>
          </p:txBody>
        </p:sp>
        <p:sp>
          <p:nvSpPr>
            <p:cNvPr id="27" name="tx27"/>
            <p:cNvSpPr/>
            <p:nvPr/>
          </p:nvSpPr>
          <p:spPr>
            <a:xfrm>
              <a:off x="752277" y="3758485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50</a:t>
              </a:r>
            </a:p>
          </p:txBody>
        </p:sp>
        <p:sp>
          <p:nvSpPr>
            <p:cNvPr id="28" name="tx28"/>
            <p:cNvSpPr/>
            <p:nvPr/>
          </p:nvSpPr>
          <p:spPr>
            <a:xfrm>
              <a:off x="752277" y="3409198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60</a:t>
              </a:r>
            </a:p>
          </p:txBody>
        </p:sp>
        <p:sp>
          <p:nvSpPr>
            <p:cNvPr id="29" name="tx29"/>
            <p:cNvSpPr/>
            <p:nvPr/>
          </p:nvSpPr>
          <p:spPr>
            <a:xfrm>
              <a:off x="752277" y="3059911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70</a:t>
              </a:r>
            </a:p>
          </p:txBody>
        </p:sp>
        <p:sp>
          <p:nvSpPr>
            <p:cNvPr id="30" name="tx30"/>
            <p:cNvSpPr/>
            <p:nvPr/>
          </p:nvSpPr>
          <p:spPr>
            <a:xfrm>
              <a:off x="752277" y="2710624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80</a:t>
              </a:r>
            </a:p>
          </p:txBody>
        </p:sp>
        <p:sp>
          <p:nvSpPr>
            <p:cNvPr id="31" name="tx31"/>
            <p:cNvSpPr/>
            <p:nvPr/>
          </p:nvSpPr>
          <p:spPr>
            <a:xfrm>
              <a:off x="752277" y="2361337"/>
              <a:ext cx="127136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90</a:t>
              </a:r>
            </a:p>
          </p:txBody>
        </p:sp>
        <p:sp>
          <p:nvSpPr>
            <p:cNvPr id="32" name="tx32"/>
            <p:cNvSpPr/>
            <p:nvPr/>
          </p:nvSpPr>
          <p:spPr>
            <a:xfrm>
              <a:off x="688709" y="2012050"/>
              <a:ext cx="190704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100</a:t>
              </a:r>
            </a:p>
          </p:txBody>
        </p:sp>
        <p:sp>
          <p:nvSpPr>
            <p:cNvPr id="33" name="pl33"/>
            <p:cNvSpPr/>
            <p:nvPr/>
          </p:nvSpPr>
          <p:spPr>
            <a:xfrm>
              <a:off x="909779" y="554756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4"/>
            <p:cNvSpPr/>
            <p:nvPr/>
          </p:nvSpPr>
          <p:spPr>
            <a:xfrm>
              <a:off x="909779" y="519827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5"/>
            <p:cNvSpPr/>
            <p:nvPr/>
          </p:nvSpPr>
          <p:spPr>
            <a:xfrm>
              <a:off x="909779" y="484898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6"/>
            <p:cNvSpPr/>
            <p:nvPr/>
          </p:nvSpPr>
          <p:spPr>
            <a:xfrm>
              <a:off x="909779" y="449969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7"/>
            <p:cNvSpPr/>
            <p:nvPr/>
          </p:nvSpPr>
          <p:spPr>
            <a:xfrm>
              <a:off x="909779" y="4150412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8"/>
            <p:cNvSpPr/>
            <p:nvPr/>
          </p:nvSpPr>
          <p:spPr>
            <a:xfrm>
              <a:off x="909779" y="3801125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9"/>
            <p:cNvSpPr/>
            <p:nvPr/>
          </p:nvSpPr>
          <p:spPr>
            <a:xfrm>
              <a:off x="909779" y="3451837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40"/>
            <p:cNvSpPr/>
            <p:nvPr/>
          </p:nvSpPr>
          <p:spPr>
            <a:xfrm>
              <a:off x="909779" y="3102550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1"/>
            <p:cNvSpPr/>
            <p:nvPr/>
          </p:nvSpPr>
          <p:spPr>
            <a:xfrm>
              <a:off x="909779" y="2753263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2"/>
            <p:cNvSpPr/>
            <p:nvPr/>
          </p:nvSpPr>
          <p:spPr>
            <a:xfrm>
              <a:off x="909779" y="2403976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3"/>
            <p:cNvSpPr/>
            <p:nvPr/>
          </p:nvSpPr>
          <p:spPr>
            <a:xfrm>
              <a:off x="909779" y="2054689"/>
              <a:ext cx="37957" cy="0"/>
            </a:xfrm>
            <a:custGeom>
              <a:avLst/>
              <a:pathLst>
                <a:path w="37957" h="0">
                  <a:moveTo>
                    <a:pt x="0" y="0"/>
                  </a:moveTo>
                  <a:lnTo>
                    <a:pt x="37957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4"/>
            <p:cNvSpPr/>
            <p:nvPr/>
          </p:nvSpPr>
          <p:spPr>
            <a:xfrm>
              <a:off x="947737" y="5720457"/>
              <a:ext cx="7663147" cy="0"/>
            </a:xfrm>
            <a:custGeom>
              <a:avLst/>
              <a:pathLst>
                <a:path w="7663147" h="0">
                  <a:moveTo>
                    <a:pt x="0" y="0"/>
                  </a:moveTo>
                  <a:lnTo>
                    <a:pt x="7663147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5"/>
            <p:cNvSpPr/>
            <p:nvPr/>
          </p:nvSpPr>
          <p:spPr>
            <a:xfrm>
              <a:off x="1827405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6"/>
            <p:cNvSpPr/>
            <p:nvPr/>
          </p:nvSpPr>
          <p:spPr>
            <a:xfrm>
              <a:off x="4188930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7"/>
            <p:cNvSpPr/>
            <p:nvPr/>
          </p:nvSpPr>
          <p:spPr>
            <a:xfrm>
              <a:off x="6550454" y="5720457"/>
              <a:ext cx="0" cy="37957"/>
            </a:xfrm>
            <a:custGeom>
              <a:avLst/>
              <a:pathLst>
                <a:path w="0" h="37957">
                  <a:moveTo>
                    <a:pt x="0" y="37957"/>
                  </a:moveTo>
                  <a:lnTo>
                    <a:pt x="0" y="0"/>
                  </a:lnTo>
                </a:path>
              </a:pathLst>
            </a:custGeom>
            <a:ln w="14782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tx48"/>
            <p:cNvSpPr/>
            <p:nvPr/>
          </p:nvSpPr>
          <p:spPr>
            <a:xfrm>
              <a:off x="1795621" y="5788446"/>
              <a:ext cx="63568" cy="8215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2</a:t>
              </a:r>
            </a:p>
          </p:txBody>
        </p:sp>
        <p:sp>
          <p:nvSpPr>
            <p:cNvPr id="49" name="tx49"/>
            <p:cNvSpPr/>
            <p:nvPr/>
          </p:nvSpPr>
          <p:spPr>
            <a:xfrm>
              <a:off x="4157145" y="5788781"/>
              <a:ext cx="63568" cy="8181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4</a:t>
              </a:r>
            </a:p>
          </p:txBody>
        </p:sp>
        <p:sp>
          <p:nvSpPr>
            <p:cNvPr id="50" name="tx50"/>
            <p:cNvSpPr/>
            <p:nvPr/>
          </p:nvSpPr>
          <p:spPr>
            <a:xfrm>
              <a:off x="6518670" y="5787051"/>
              <a:ext cx="63568" cy="83548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9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900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6</a:t>
              </a:r>
            </a:p>
          </p:txBody>
        </p:sp>
        <p:sp>
          <p:nvSpPr>
            <p:cNvPr id="51" name="tx51"/>
            <p:cNvSpPr/>
            <p:nvPr/>
          </p:nvSpPr>
          <p:spPr>
            <a:xfrm>
              <a:off x="4606391" y="5931061"/>
              <a:ext cx="345839" cy="9245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Jours</a:t>
              </a:r>
            </a:p>
          </p:txBody>
        </p:sp>
        <p:sp>
          <p:nvSpPr>
            <p:cNvPr id="52" name="tx52"/>
            <p:cNvSpPr/>
            <p:nvPr/>
          </p:nvSpPr>
          <p:spPr>
            <a:xfrm rot="-5400000">
              <a:off x="551563" y="3784917"/>
              <a:ext cx="77576" cy="67344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0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0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n</a:t>
              </a:r>
            </a:p>
          </p:txBody>
        </p:sp>
        <p:sp>
          <p:nvSpPr>
            <p:cNvPr id="53" name="tx53"/>
            <p:cNvSpPr/>
            <p:nvPr/>
          </p:nvSpPr>
          <p:spPr>
            <a:xfrm>
              <a:off x="947737" y="1636527"/>
              <a:ext cx="1086941" cy="16686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4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400" b="1">
                  <a:solidFill>
                    <a:srgbClr val="000000">
                      <a:alpha val="100000"/>
                    </a:srgbClr>
                  </a:solidFill>
                  <a:latin typeface="Arial"/>
                  <a:cs typeface="Arial"/>
                </a:rPr>
                <a:t>Durée sejour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/>
  <cp:revision>3</cp:revision>
  <dcterms:created xsi:type="dcterms:W3CDTF">2017-02-13T16:18:36Z</dcterms:created>
  <dcterms:modified xsi:type="dcterms:W3CDTF">2023-08-16T10:44:13Z</dcterms:modified>
  <cp:category/>
</cp:coreProperties>
</file>