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81564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1556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74957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48357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217582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95158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685591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419596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15360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887605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262160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35561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08961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250684" y="4988969"/>
              <a:ext cx="3002679" cy="558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248005" y="2089618"/>
              <a:ext cx="3002679" cy="34579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2389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97292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706878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44093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1749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9089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6429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33769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11096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844965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8709" y="25789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23129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046923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5281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5015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4749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483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2175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395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6855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195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1536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887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6216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355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7737" y="572045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4934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20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644505" y="5787441"/>
              <a:ext cx="209680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63090" y="5785934"/>
              <a:ext cx="177868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705462" y="3414678"/>
              <a:ext cx="9054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781378" y="3504844"/>
              <a:ext cx="75359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BN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7813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790378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7813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790378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8076749" y="3765763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076749" y="398337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47737" y="1674031"/>
              <a:ext cx="1758726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2023-08-16T10:44:17Z</dcterms:modified>
  <cp:category/>
</cp:coreProperties>
</file>