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457200" y="1600200"/>
              <a:ext cx="8229599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478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884169" y="5524507"/>
              <a:ext cx="6000405" cy="0"/>
            </a:xfrm>
            <a:custGeom>
              <a:avLst/>
              <a:pathLst>
                <a:path w="6000405" h="0">
                  <a:moveTo>
                    <a:pt x="0" y="0"/>
                  </a:moveTo>
                  <a:lnTo>
                    <a:pt x="6000405" y="0"/>
                  </a:lnTo>
                  <a:lnTo>
                    <a:pt x="6000405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884169" y="5247872"/>
              <a:ext cx="6000405" cy="0"/>
            </a:xfrm>
            <a:custGeom>
              <a:avLst/>
              <a:pathLst>
                <a:path w="6000405" h="0">
                  <a:moveTo>
                    <a:pt x="0" y="0"/>
                  </a:moveTo>
                  <a:lnTo>
                    <a:pt x="6000405" y="0"/>
                  </a:lnTo>
                  <a:lnTo>
                    <a:pt x="6000405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884169" y="4971236"/>
              <a:ext cx="6000405" cy="0"/>
            </a:xfrm>
            <a:custGeom>
              <a:avLst/>
              <a:pathLst>
                <a:path w="6000405" h="0">
                  <a:moveTo>
                    <a:pt x="0" y="0"/>
                  </a:moveTo>
                  <a:lnTo>
                    <a:pt x="6000405" y="0"/>
                  </a:lnTo>
                  <a:lnTo>
                    <a:pt x="6000405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884169" y="4694601"/>
              <a:ext cx="6000405" cy="0"/>
            </a:xfrm>
            <a:custGeom>
              <a:avLst/>
              <a:pathLst>
                <a:path w="6000405" h="0">
                  <a:moveTo>
                    <a:pt x="0" y="0"/>
                  </a:moveTo>
                  <a:lnTo>
                    <a:pt x="6000405" y="0"/>
                  </a:lnTo>
                  <a:lnTo>
                    <a:pt x="6000405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884169" y="4417965"/>
              <a:ext cx="6000405" cy="0"/>
            </a:xfrm>
            <a:custGeom>
              <a:avLst/>
              <a:pathLst>
                <a:path w="6000405" h="0">
                  <a:moveTo>
                    <a:pt x="0" y="0"/>
                  </a:moveTo>
                  <a:lnTo>
                    <a:pt x="6000405" y="0"/>
                  </a:lnTo>
                  <a:lnTo>
                    <a:pt x="6000405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884169" y="4141330"/>
              <a:ext cx="6000405" cy="0"/>
            </a:xfrm>
            <a:custGeom>
              <a:avLst/>
              <a:pathLst>
                <a:path w="6000405" h="0">
                  <a:moveTo>
                    <a:pt x="0" y="0"/>
                  </a:moveTo>
                  <a:lnTo>
                    <a:pt x="6000405" y="0"/>
                  </a:lnTo>
                  <a:lnTo>
                    <a:pt x="6000405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884169" y="3864695"/>
              <a:ext cx="6000405" cy="0"/>
            </a:xfrm>
            <a:custGeom>
              <a:avLst/>
              <a:pathLst>
                <a:path w="6000405" h="0">
                  <a:moveTo>
                    <a:pt x="0" y="0"/>
                  </a:moveTo>
                  <a:lnTo>
                    <a:pt x="6000405" y="0"/>
                  </a:lnTo>
                  <a:lnTo>
                    <a:pt x="6000405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884169" y="3588059"/>
              <a:ext cx="6000405" cy="0"/>
            </a:xfrm>
            <a:custGeom>
              <a:avLst/>
              <a:pathLst>
                <a:path w="6000405" h="0">
                  <a:moveTo>
                    <a:pt x="0" y="0"/>
                  </a:moveTo>
                  <a:lnTo>
                    <a:pt x="6000405" y="0"/>
                  </a:lnTo>
                  <a:lnTo>
                    <a:pt x="6000405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884169" y="3311424"/>
              <a:ext cx="6000405" cy="0"/>
            </a:xfrm>
            <a:custGeom>
              <a:avLst/>
              <a:pathLst>
                <a:path w="6000405" h="0">
                  <a:moveTo>
                    <a:pt x="0" y="0"/>
                  </a:moveTo>
                  <a:lnTo>
                    <a:pt x="6000405" y="0"/>
                  </a:lnTo>
                  <a:lnTo>
                    <a:pt x="6000405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884169" y="3034789"/>
              <a:ext cx="6000405" cy="0"/>
            </a:xfrm>
            <a:custGeom>
              <a:avLst/>
              <a:pathLst>
                <a:path w="6000405" h="0">
                  <a:moveTo>
                    <a:pt x="0" y="0"/>
                  </a:moveTo>
                  <a:lnTo>
                    <a:pt x="6000405" y="0"/>
                  </a:lnTo>
                  <a:lnTo>
                    <a:pt x="6000405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884169" y="2758153"/>
              <a:ext cx="6000405" cy="0"/>
            </a:xfrm>
            <a:custGeom>
              <a:avLst/>
              <a:pathLst>
                <a:path w="6000405" h="0">
                  <a:moveTo>
                    <a:pt x="0" y="0"/>
                  </a:moveTo>
                  <a:lnTo>
                    <a:pt x="6000405" y="0"/>
                  </a:lnTo>
                  <a:lnTo>
                    <a:pt x="6000405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884169" y="2481518"/>
              <a:ext cx="6000405" cy="0"/>
            </a:xfrm>
            <a:custGeom>
              <a:avLst/>
              <a:pathLst>
                <a:path w="6000405" h="0">
                  <a:moveTo>
                    <a:pt x="0" y="0"/>
                  </a:moveTo>
                  <a:lnTo>
                    <a:pt x="6000405" y="0"/>
                  </a:lnTo>
                  <a:lnTo>
                    <a:pt x="6000405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884169" y="2204883"/>
              <a:ext cx="6000405" cy="0"/>
            </a:xfrm>
            <a:custGeom>
              <a:avLst/>
              <a:pathLst>
                <a:path w="6000405" h="0">
                  <a:moveTo>
                    <a:pt x="0" y="0"/>
                  </a:moveTo>
                  <a:lnTo>
                    <a:pt x="6000405" y="0"/>
                  </a:lnTo>
                  <a:lnTo>
                    <a:pt x="6000405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884169" y="1928247"/>
              <a:ext cx="6000405" cy="0"/>
            </a:xfrm>
            <a:custGeom>
              <a:avLst/>
              <a:pathLst>
                <a:path w="6000405" h="0">
                  <a:moveTo>
                    <a:pt x="0" y="0"/>
                  </a:moveTo>
                  <a:lnTo>
                    <a:pt x="6000405" y="0"/>
                  </a:lnTo>
                  <a:lnTo>
                    <a:pt x="6000405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2495817" y="2410586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2495817" y="2433639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2495817" y="2456692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2495817" y="2456692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2495817" y="2456692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2520643" y="2619836"/>
              <a:ext cx="0" cy="1314017"/>
            </a:xfrm>
            <a:custGeom>
              <a:avLst/>
              <a:pathLst>
                <a:path w="0" h="1314017">
                  <a:moveTo>
                    <a:pt x="0" y="131401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2520643" y="4855971"/>
              <a:ext cx="0" cy="691588"/>
            </a:xfrm>
            <a:custGeom>
              <a:avLst/>
              <a:pathLst>
                <a:path w="0" h="691588">
                  <a:moveTo>
                    <a:pt x="0" y="0"/>
                  </a:moveTo>
                  <a:lnTo>
                    <a:pt x="0" y="691588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g26"/>
            <p:cNvSpPr/>
            <p:nvPr/>
          </p:nvSpPr>
          <p:spPr>
            <a:xfrm>
              <a:off x="1497847" y="3933854"/>
              <a:ext cx="2045592" cy="922117"/>
            </a:xfrm>
            <a:custGeom>
              <a:avLst/>
              <a:pathLst>
                <a:path w="2045592" h="922117">
                  <a:moveTo>
                    <a:pt x="0" y="0"/>
                  </a:moveTo>
                  <a:lnTo>
                    <a:pt x="0" y="922117"/>
                  </a:lnTo>
                  <a:lnTo>
                    <a:pt x="2045592" y="922117"/>
                  </a:lnTo>
                  <a:lnTo>
                    <a:pt x="2045592" y="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1497847" y="4441018"/>
              <a:ext cx="2045592" cy="0"/>
            </a:xfrm>
            <a:custGeom>
              <a:avLst/>
              <a:pathLst>
                <a:path w="2045592" h="0">
                  <a:moveTo>
                    <a:pt x="0" y="0"/>
                  </a:moveTo>
                  <a:lnTo>
                    <a:pt x="2045592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5248101" y="2089618"/>
              <a:ext cx="0" cy="576323"/>
            </a:xfrm>
            <a:custGeom>
              <a:avLst/>
              <a:pathLst>
                <a:path w="0" h="576323">
                  <a:moveTo>
                    <a:pt x="0" y="57632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5248101" y="3864695"/>
              <a:ext cx="0" cy="1314017"/>
            </a:xfrm>
            <a:custGeom>
              <a:avLst/>
              <a:pathLst>
                <a:path w="0" h="1314017">
                  <a:moveTo>
                    <a:pt x="0" y="0"/>
                  </a:moveTo>
                  <a:lnTo>
                    <a:pt x="0" y="1314017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g30"/>
            <p:cNvSpPr/>
            <p:nvPr/>
          </p:nvSpPr>
          <p:spPr>
            <a:xfrm>
              <a:off x="4225304" y="2665942"/>
              <a:ext cx="2045592" cy="1198753"/>
            </a:xfrm>
            <a:custGeom>
              <a:avLst/>
              <a:pathLst>
                <a:path w="2045592" h="1198753">
                  <a:moveTo>
                    <a:pt x="0" y="0"/>
                  </a:moveTo>
                  <a:lnTo>
                    <a:pt x="0" y="1198753"/>
                  </a:lnTo>
                  <a:lnTo>
                    <a:pt x="2045592" y="1198753"/>
                  </a:lnTo>
                  <a:lnTo>
                    <a:pt x="2045592" y="0"/>
                  </a:lnTo>
                  <a:close/>
                </a:path>
              </a:pathLst>
            </a:custGeom>
            <a:solidFill>
              <a:srgbClr val="00BFC4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4225304" y="3472795"/>
              <a:ext cx="2045592" cy="0"/>
            </a:xfrm>
            <a:custGeom>
              <a:avLst/>
              <a:pathLst>
                <a:path w="2045592" h="0">
                  <a:moveTo>
                    <a:pt x="0" y="0"/>
                  </a:moveTo>
                  <a:lnTo>
                    <a:pt x="2045592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884169" y="1916721"/>
              <a:ext cx="0" cy="3803736"/>
            </a:xfrm>
            <a:custGeom>
              <a:avLst/>
              <a:pathLst>
                <a:path w="0" h="3803736">
                  <a:moveTo>
                    <a:pt x="0" y="380373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tx33"/>
            <p:cNvSpPr/>
            <p:nvPr/>
          </p:nvSpPr>
          <p:spPr>
            <a:xfrm>
              <a:off x="752277" y="5483598"/>
              <a:ext cx="63568" cy="818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752277" y="5206683"/>
              <a:ext cx="63568" cy="820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752277" y="4928597"/>
              <a:ext cx="63568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752277" y="4654752"/>
              <a:ext cx="63568" cy="807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752277" y="4375326"/>
              <a:ext cx="63568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752277" y="4098691"/>
              <a:ext cx="63568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688709" y="3822056"/>
              <a:ext cx="127136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688709" y="3546815"/>
              <a:ext cx="127136" cy="8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11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688709" y="3270180"/>
              <a:ext cx="127136" cy="8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688709" y="2992094"/>
              <a:ext cx="127136" cy="8360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13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688709" y="2716909"/>
              <a:ext cx="127136" cy="8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14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688709" y="2438879"/>
              <a:ext cx="127136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688709" y="2162243"/>
              <a:ext cx="127136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16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688709" y="1887003"/>
              <a:ext cx="127136" cy="8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17</a:t>
              </a:r>
            </a:p>
          </p:txBody>
        </p:sp>
        <p:sp>
          <p:nvSpPr>
            <p:cNvPr id="47" name="pl47"/>
            <p:cNvSpPr/>
            <p:nvPr/>
          </p:nvSpPr>
          <p:spPr>
            <a:xfrm>
              <a:off x="846211" y="5524507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846211" y="5247872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846211" y="4971236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846211" y="4694601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846211" y="4417965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846211" y="4141330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846211" y="3864695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846211" y="3588059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846211" y="3311424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846211" y="3034789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846211" y="2758153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846211" y="2481518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846211" y="2204883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846211" y="1928247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884169" y="5720457"/>
              <a:ext cx="6000405" cy="0"/>
            </a:xfrm>
            <a:custGeom>
              <a:avLst/>
              <a:pathLst>
                <a:path w="6000405" h="0">
                  <a:moveTo>
                    <a:pt x="0" y="0"/>
                  </a:moveTo>
                  <a:lnTo>
                    <a:pt x="6000405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2520643" y="5720457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5248101" y="5720457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tx64"/>
            <p:cNvSpPr/>
            <p:nvPr/>
          </p:nvSpPr>
          <p:spPr>
            <a:xfrm>
              <a:off x="2314200" y="5789283"/>
              <a:ext cx="412886" cy="813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correcte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5041629" y="5766066"/>
              <a:ext cx="412942" cy="1045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precaire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3291602" y="5931123"/>
              <a:ext cx="1185540" cy="92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Etat bucco-dentaire</a:t>
              </a:r>
            </a:p>
          </p:txBody>
        </p:sp>
        <p:sp>
          <p:nvSpPr>
            <p:cNvPr id="67" name="tx67"/>
            <p:cNvSpPr/>
            <p:nvPr/>
          </p:nvSpPr>
          <p:spPr>
            <a:xfrm rot="-5400000">
              <a:off x="445244" y="3759771"/>
              <a:ext cx="239923" cy="1176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Age</a:t>
              </a:r>
            </a:p>
          </p:txBody>
        </p:sp>
        <p:sp>
          <p:nvSpPr>
            <p:cNvPr id="68" name="rc68"/>
            <p:cNvSpPr/>
            <p:nvPr/>
          </p:nvSpPr>
          <p:spPr>
            <a:xfrm>
              <a:off x="7036406" y="3414678"/>
              <a:ext cx="1574478" cy="80782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478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tx69"/>
            <p:cNvSpPr/>
            <p:nvPr/>
          </p:nvSpPr>
          <p:spPr>
            <a:xfrm>
              <a:off x="7112321" y="3504844"/>
              <a:ext cx="1422648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Etat bucco-dentaire</a:t>
              </a:r>
            </a:p>
          </p:txBody>
        </p:sp>
        <p:sp>
          <p:nvSpPr>
            <p:cNvPr id="70" name="rc70"/>
            <p:cNvSpPr/>
            <p:nvPr/>
          </p:nvSpPr>
          <p:spPr>
            <a:xfrm>
              <a:off x="7112321" y="3707672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7222049" y="3872264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" name="pl72"/>
            <p:cNvSpPr/>
            <p:nvPr/>
          </p:nvSpPr>
          <p:spPr>
            <a:xfrm>
              <a:off x="7222049" y="3729618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" name="rc73"/>
            <p:cNvSpPr/>
            <p:nvPr/>
          </p:nvSpPr>
          <p:spPr>
            <a:xfrm>
              <a:off x="7139753" y="3762536"/>
              <a:ext cx="164592" cy="109727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" name="pl74"/>
            <p:cNvSpPr/>
            <p:nvPr/>
          </p:nvSpPr>
          <p:spPr>
            <a:xfrm>
              <a:off x="7139753" y="3817400"/>
              <a:ext cx="164592" cy="0"/>
            </a:xfrm>
            <a:custGeom>
              <a:avLst/>
              <a:pathLst>
                <a:path w="164592" h="0">
                  <a:moveTo>
                    <a:pt x="0" y="0"/>
                  </a:moveTo>
                  <a:lnTo>
                    <a:pt x="164592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" name="rc75"/>
            <p:cNvSpPr/>
            <p:nvPr/>
          </p:nvSpPr>
          <p:spPr>
            <a:xfrm>
              <a:off x="7112321" y="3927128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pl76"/>
            <p:cNvSpPr/>
            <p:nvPr/>
          </p:nvSpPr>
          <p:spPr>
            <a:xfrm>
              <a:off x="7222049" y="4091720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" name="pl77"/>
            <p:cNvSpPr/>
            <p:nvPr/>
          </p:nvSpPr>
          <p:spPr>
            <a:xfrm>
              <a:off x="7222049" y="3949074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" name="rc78"/>
            <p:cNvSpPr/>
            <p:nvPr/>
          </p:nvSpPr>
          <p:spPr>
            <a:xfrm>
              <a:off x="7139753" y="3981992"/>
              <a:ext cx="164592" cy="109727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" name="pl79"/>
            <p:cNvSpPr/>
            <p:nvPr/>
          </p:nvSpPr>
          <p:spPr>
            <a:xfrm>
              <a:off x="7139753" y="4036856"/>
              <a:ext cx="164592" cy="0"/>
            </a:xfrm>
            <a:custGeom>
              <a:avLst/>
              <a:pathLst>
                <a:path w="164592" h="0">
                  <a:moveTo>
                    <a:pt x="0" y="0"/>
                  </a:moveTo>
                  <a:lnTo>
                    <a:pt x="164592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" name="tx80"/>
            <p:cNvSpPr/>
            <p:nvPr/>
          </p:nvSpPr>
          <p:spPr>
            <a:xfrm>
              <a:off x="7407692" y="3768014"/>
              <a:ext cx="504638" cy="993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correcte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7407692" y="3959094"/>
              <a:ext cx="504707" cy="1277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precaire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884169" y="1636527"/>
              <a:ext cx="3289907" cy="1668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Distribution age vs état bucco-dentaire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2023-08-08T14:52:48Z</dcterms:modified>
  <cp:category/>
</cp:coreProperties>
</file>